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4"/>
  </p:sldMasterIdLst>
  <p:notesMasterIdLst>
    <p:notesMasterId r:id="rId47"/>
  </p:notesMasterIdLst>
  <p:sldIdLst>
    <p:sldId id="256" r:id="rId5"/>
    <p:sldId id="258" r:id="rId6"/>
    <p:sldId id="257" r:id="rId7"/>
    <p:sldId id="260" r:id="rId8"/>
    <p:sldId id="314" r:id="rId9"/>
    <p:sldId id="307" r:id="rId10"/>
    <p:sldId id="308" r:id="rId11"/>
    <p:sldId id="309" r:id="rId12"/>
    <p:sldId id="261" r:id="rId13"/>
    <p:sldId id="334" r:id="rId14"/>
    <p:sldId id="310" r:id="rId15"/>
    <p:sldId id="337" r:id="rId16"/>
    <p:sldId id="338" r:id="rId17"/>
    <p:sldId id="340" r:id="rId18"/>
    <p:sldId id="342" r:id="rId19"/>
    <p:sldId id="343" r:id="rId20"/>
    <p:sldId id="311" r:id="rId21"/>
    <p:sldId id="312" r:id="rId22"/>
    <p:sldId id="265" r:id="rId23"/>
    <p:sldId id="313" r:id="rId24"/>
    <p:sldId id="332" r:id="rId25"/>
    <p:sldId id="269" r:id="rId26"/>
    <p:sldId id="266" r:id="rId27"/>
    <p:sldId id="318" r:id="rId28"/>
    <p:sldId id="315" r:id="rId29"/>
    <p:sldId id="268" r:id="rId30"/>
    <p:sldId id="333" r:id="rId31"/>
    <p:sldId id="336" r:id="rId32"/>
    <p:sldId id="339" r:id="rId33"/>
    <p:sldId id="341" r:id="rId34"/>
    <p:sldId id="270" r:id="rId35"/>
    <p:sldId id="316" r:id="rId36"/>
    <p:sldId id="317" r:id="rId37"/>
    <p:sldId id="320" r:id="rId38"/>
    <p:sldId id="321" r:id="rId39"/>
    <p:sldId id="322" r:id="rId40"/>
    <p:sldId id="323" r:id="rId41"/>
    <p:sldId id="324" r:id="rId42"/>
    <p:sldId id="327" r:id="rId43"/>
    <p:sldId id="276" r:id="rId44"/>
    <p:sldId id="263" r:id="rId45"/>
    <p:sldId id="285" r:id="rId46"/>
  </p:sldIdLst>
  <p:sldSz cx="9144000" cy="5143500" type="screen16x9"/>
  <p:notesSz cx="6858000" cy="9144000"/>
  <p:embeddedFontLst>
    <p:embeddedFont>
      <p:font typeface="DM Sans" panose="020B0604020202020204" charset="0"/>
      <p:regular r:id="rId48"/>
      <p:bold r:id="rId49"/>
      <p:italic r:id="rId50"/>
      <p:boldItalic r:id="rId51"/>
    </p:embeddedFont>
    <p:embeddedFont>
      <p:font typeface="DM Serif Display" panose="020B0604020202020204" charset="0"/>
      <p:regular r:id="rId52"/>
      <p:italic r:id="rId53"/>
    </p:embeddedFont>
    <p:embeddedFont>
      <p:font typeface="Open Sans Light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89256D-26BF-40DB-81EB-913F1EF96490}" v="2" dt="2021-06-11T12:08:46.962"/>
    <p1510:client id="{6BE7F71C-5C60-4D63-B9A5-19D863921CA8}" v="29" dt="2021-06-11T11:57:40.645"/>
    <p1510:client id="{79E4975B-6716-4328-9CA1-F850322E1B62}" v="332" dt="2021-06-11T09:48:49.863"/>
    <p1510:client id="{7AEAACAB-1666-F741-B307-23B875703BD7}" v="267" dt="2021-06-11T11:46:05.430"/>
    <p1510:client id="{B2FB9E7E-F2E5-4AC9-8C23-D98FEAA4E099}" v="263" dt="2021-06-11T09:07:13.323"/>
    <p1510:client id="{B7D94930-84C6-E248-852B-09EE81538190}" v="1457" dt="2021-06-11T11:46:10.270"/>
    <p1510:client id="{D9CD91F0-0263-2243-96C6-BEC56F51AD5B}" v="1425" dt="2021-06-11T11:34:48.023"/>
    <p1510:client id="{E3E47579-7CD1-4EC5-9A13-ECECD4B44698}" v="300" dt="2021-06-11T11:24:24.411"/>
    <p1510:client id="{E865F438-E395-4B9F-AC88-C9BFC8B1E31A}" v="236" dt="2021-06-11T08:40:42.258"/>
    <p1510:client id="{FE8BDDE7-0399-476E-9364-C68421DE0418}" v="178" dt="2021-06-11T11:23:52.2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çois Wang (Student at CentraleSupelec)" userId="S::francois.wang@student-cs.fr::3f06dcb9-5e9e-4e91-b56b-c4da0141ea61" providerId="AD" clId="Web-{6BE7F71C-5C60-4D63-B9A5-19D863921CA8}"/>
    <pc:docChg chg="modSld">
      <pc:chgData name="François Wang (Student at CentraleSupelec)" userId="S::francois.wang@student-cs.fr::3f06dcb9-5e9e-4e91-b56b-c4da0141ea61" providerId="AD" clId="Web-{6BE7F71C-5C60-4D63-B9A5-19D863921CA8}" dt="2021-06-11T11:57:40.645" v="22" actId="20577"/>
      <pc:docMkLst>
        <pc:docMk/>
      </pc:docMkLst>
      <pc:sldChg chg="modSp">
        <pc:chgData name="François Wang (Student at CentraleSupelec)" userId="S::francois.wang@student-cs.fr::3f06dcb9-5e9e-4e91-b56b-c4da0141ea61" providerId="AD" clId="Web-{6BE7F71C-5C60-4D63-B9A5-19D863921CA8}" dt="2021-06-11T11:57:40.645" v="22" actId="20577"/>
        <pc:sldMkLst>
          <pc:docMk/>
          <pc:sldMk cId="1292425506" sldId="324"/>
        </pc:sldMkLst>
        <pc:spChg chg="mod">
          <ac:chgData name="François Wang (Student at CentraleSupelec)" userId="S::francois.wang@student-cs.fr::3f06dcb9-5e9e-4e91-b56b-c4da0141ea61" providerId="AD" clId="Web-{6BE7F71C-5C60-4D63-B9A5-19D863921CA8}" dt="2021-06-11T11:57:14.489" v="2" actId="20577"/>
          <ac:spMkLst>
            <pc:docMk/>
            <pc:sldMk cId="1292425506" sldId="324"/>
            <ac:spMk id="10" creationId="{9C8EC7E9-C298-4BB9-AA8D-C790654C91E2}"/>
          </ac:spMkLst>
        </pc:spChg>
        <pc:spChg chg="mod">
          <ac:chgData name="François Wang (Student at CentraleSupelec)" userId="S::francois.wang@student-cs.fr::3f06dcb9-5e9e-4e91-b56b-c4da0141ea61" providerId="AD" clId="Web-{6BE7F71C-5C60-4D63-B9A5-19D863921CA8}" dt="2021-06-11T11:57:18.676" v="9" actId="20577"/>
          <ac:spMkLst>
            <pc:docMk/>
            <pc:sldMk cId="1292425506" sldId="324"/>
            <ac:spMk id="15" creationId="{5D1307C2-494C-6D40-919C-E31E8ADC9015}"/>
          </ac:spMkLst>
        </pc:spChg>
        <pc:spChg chg="mod">
          <ac:chgData name="François Wang (Student at CentraleSupelec)" userId="S::francois.wang@student-cs.fr::3f06dcb9-5e9e-4e91-b56b-c4da0141ea61" providerId="AD" clId="Web-{6BE7F71C-5C60-4D63-B9A5-19D863921CA8}" dt="2021-06-11T11:57:35.895" v="19" actId="20577"/>
          <ac:spMkLst>
            <pc:docMk/>
            <pc:sldMk cId="1292425506" sldId="324"/>
            <ac:spMk id="17" creationId="{8BA92DAA-6E2A-3943-B142-723E536F92BA}"/>
          </ac:spMkLst>
        </pc:spChg>
        <pc:spChg chg="mod">
          <ac:chgData name="François Wang (Student at CentraleSupelec)" userId="S::francois.wang@student-cs.fr::3f06dcb9-5e9e-4e91-b56b-c4da0141ea61" providerId="AD" clId="Web-{6BE7F71C-5C60-4D63-B9A5-19D863921CA8}" dt="2021-06-11T11:57:33.583" v="18" actId="20577"/>
          <ac:spMkLst>
            <pc:docMk/>
            <pc:sldMk cId="1292425506" sldId="324"/>
            <ac:spMk id="19" creationId="{4DD5A5AC-FF5D-7C4D-AB24-EA8FBBFA3BC6}"/>
          </ac:spMkLst>
        </pc:spChg>
        <pc:spChg chg="mod">
          <ac:chgData name="François Wang (Student at CentraleSupelec)" userId="S::francois.wang@student-cs.fr::3f06dcb9-5e9e-4e91-b56b-c4da0141ea61" providerId="AD" clId="Web-{6BE7F71C-5C60-4D63-B9A5-19D863921CA8}" dt="2021-06-11T11:57:40.645" v="22" actId="20577"/>
          <ac:spMkLst>
            <pc:docMk/>
            <pc:sldMk cId="1292425506" sldId="324"/>
            <ac:spMk id="21" creationId="{EEA2FA14-EEC4-5440-9DD2-C3F0A1B0E958}"/>
          </ac:spMkLst>
        </pc:spChg>
        <pc:spChg chg="mod">
          <ac:chgData name="François Wang (Student at CentraleSupelec)" userId="S::francois.wang@student-cs.fr::3f06dcb9-5e9e-4e91-b56b-c4da0141ea61" providerId="AD" clId="Web-{6BE7F71C-5C60-4D63-B9A5-19D863921CA8}" dt="2021-06-11T11:57:16.754" v="6" actId="20577"/>
          <ac:spMkLst>
            <pc:docMk/>
            <pc:sldMk cId="1292425506" sldId="324"/>
            <ac:spMk id="280" creationId="{00000000-0000-0000-0000-000000000000}"/>
          </ac:spMkLst>
        </pc:spChg>
      </pc:sldChg>
    </pc:docChg>
  </pc:docChgLst>
  <pc:docChgLst>
    <pc:chgData name="François Wang (Student at CentraleSupelec)" userId="S::francois.wang@student-cs.fr::3f06dcb9-5e9e-4e91-b56b-c4da0141ea61" providerId="AD" clId="Web-{5C89256D-26BF-40DB-81EB-913F1EF96490}"/>
    <pc:docChg chg="sldOrd">
      <pc:chgData name="François Wang (Student at CentraleSupelec)" userId="S::francois.wang@student-cs.fr::3f06dcb9-5e9e-4e91-b56b-c4da0141ea61" providerId="AD" clId="Web-{5C89256D-26BF-40DB-81EB-913F1EF96490}" dt="2021-06-11T12:08:46.962" v="1"/>
      <pc:docMkLst>
        <pc:docMk/>
      </pc:docMkLst>
      <pc:sldChg chg="ord">
        <pc:chgData name="François Wang (Student at CentraleSupelec)" userId="S::francois.wang@student-cs.fr::3f06dcb9-5e9e-4e91-b56b-c4da0141ea61" providerId="AD" clId="Web-{5C89256D-26BF-40DB-81EB-913F1EF96490}" dt="2021-06-11T12:08:46.962" v="1"/>
        <pc:sldMkLst>
          <pc:docMk/>
          <pc:sldMk cId="3205939047" sldId="308"/>
        </pc:sldMkLst>
      </pc:sldChg>
      <pc:sldChg chg="ord">
        <pc:chgData name="François Wang (Student at CentraleSupelec)" userId="S::francois.wang@student-cs.fr::3f06dcb9-5e9e-4e91-b56b-c4da0141ea61" providerId="AD" clId="Web-{5C89256D-26BF-40DB-81EB-913F1EF96490}" dt="2021-06-11T12:08:41.977" v="0"/>
        <pc:sldMkLst>
          <pc:docMk/>
          <pc:sldMk cId="1615351972" sldId="309"/>
        </pc:sldMkLst>
      </pc:sldChg>
    </pc:docChg>
  </pc:docChgLst>
  <pc:docChgLst>
    <pc:chgData name="Haytham Rais (Student at CentraleSupelec)" userId="abbbc904-4b6f-4a53-883f-b9f1b044cc1a" providerId="ADAL" clId="{B7D94930-84C6-E248-852B-09EE81538190}"/>
    <pc:docChg chg="undo custSel addSld delSld modSld sldOrd">
      <pc:chgData name="Haytham Rais (Student at CentraleSupelec)" userId="abbbc904-4b6f-4a53-883f-b9f1b044cc1a" providerId="ADAL" clId="{B7D94930-84C6-E248-852B-09EE81538190}" dt="2021-06-11T11:46:10.271" v="1541" actId="1076"/>
      <pc:docMkLst>
        <pc:docMk/>
      </pc:docMkLst>
      <pc:sldChg chg="modSp mod">
        <pc:chgData name="Haytham Rais (Student at CentraleSupelec)" userId="abbbc904-4b6f-4a53-883f-b9f1b044cc1a" providerId="ADAL" clId="{B7D94930-84C6-E248-852B-09EE81538190}" dt="2021-06-11T07:46:08.528" v="605" actId="20577"/>
        <pc:sldMkLst>
          <pc:docMk/>
          <pc:sldMk cId="0" sldId="256"/>
        </pc:sldMkLst>
        <pc:spChg chg="mod">
          <ac:chgData name="Haytham Rais (Student at CentraleSupelec)" userId="abbbc904-4b6f-4a53-883f-b9f1b044cc1a" providerId="ADAL" clId="{B7D94930-84C6-E248-852B-09EE81538190}" dt="2021-06-11T07:46:08.528" v="605" actId="20577"/>
          <ac:spMkLst>
            <pc:docMk/>
            <pc:sldMk cId="0" sldId="256"/>
            <ac:spMk id="146" creationId="{00000000-0000-0000-0000-000000000000}"/>
          </ac:spMkLst>
        </pc:spChg>
      </pc:sldChg>
      <pc:sldChg chg="addSp delSp modSp mod">
        <pc:chgData name="Haytham Rais (Student at CentraleSupelec)" userId="abbbc904-4b6f-4a53-883f-b9f1b044cc1a" providerId="ADAL" clId="{B7D94930-84C6-E248-852B-09EE81538190}" dt="2021-06-11T09:34:06.334" v="1002" actId="1076"/>
        <pc:sldMkLst>
          <pc:docMk/>
          <pc:sldMk cId="0" sldId="266"/>
        </pc:sldMkLst>
        <pc:spChg chg="add mod">
          <ac:chgData name="Haytham Rais (Student at CentraleSupelec)" userId="abbbc904-4b6f-4a53-883f-b9f1b044cc1a" providerId="ADAL" clId="{B7D94930-84C6-E248-852B-09EE81538190}" dt="2021-06-11T09:29:36.386" v="921" actId="1076"/>
          <ac:spMkLst>
            <pc:docMk/>
            <pc:sldMk cId="0" sldId="266"/>
            <ac:spMk id="4" creationId="{56FBEBA1-808E-EC44-ACE9-954BEF5ADC14}"/>
          </ac:spMkLst>
        </pc:spChg>
        <pc:spChg chg="del">
          <ac:chgData name="Haytham Rais (Student at CentraleSupelec)" userId="abbbc904-4b6f-4a53-883f-b9f1b044cc1a" providerId="ADAL" clId="{B7D94930-84C6-E248-852B-09EE81538190}" dt="2021-06-11T08:00:34.614" v="783" actId="478"/>
          <ac:spMkLst>
            <pc:docMk/>
            <pc:sldMk cId="0" sldId="266"/>
            <ac:spMk id="262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8:00:34.614" v="783" actId="478"/>
          <ac:spMkLst>
            <pc:docMk/>
            <pc:sldMk cId="0" sldId="266"/>
            <ac:spMk id="263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8:00:34.614" v="783" actId="478"/>
          <ac:spMkLst>
            <pc:docMk/>
            <pc:sldMk cId="0" sldId="266"/>
            <ac:spMk id="264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8:00:34.614" v="783" actId="478"/>
          <ac:spMkLst>
            <pc:docMk/>
            <pc:sldMk cId="0" sldId="266"/>
            <ac:spMk id="265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7:59:50.059" v="746" actId="478"/>
          <ac:spMkLst>
            <pc:docMk/>
            <pc:sldMk cId="0" sldId="266"/>
            <ac:spMk id="267" creationId="{00000000-0000-0000-0000-000000000000}"/>
          </ac:spMkLst>
        </pc:spChg>
        <pc:spChg chg="mod">
          <ac:chgData name="Haytham Rais (Student at CentraleSupelec)" userId="abbbc904-4b6f-4a53-883f-b9f1b044cc1a" providerId="ADAL" clId="{B7D94930-84C6-E248-852B-09EE81538190}" dt="2021-06-11T09:29:04.052" v="895" actId="1076"/>
          <ac:spMkLst>
            <pc:docMk/>
            <pc:sldMk cId="0" sldId="266"/>
            <ac:spMk id="268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7:59:57.266" v="748" actId="478"/>
          <ac:spMkLst>
            <pc:docMk/>
            <pc:sldMk cId="0" sldId="266"/>
            <ac:spMk id="269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7:59:55.807" v="747" actId="478"/>
          <ac:spMkLst>
            <pc:docMk/>
            <pc:sldMk cId="0" sldId="266"/>
            <ac:spMk id="270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7:59:50.059" v="746" actId="478"/>
          <ac:spMkLst>
            <pc:docMk/>
            <pc:sldMk cId="0" sldId="266"/>
            <ac:spMk id="271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7:59:50.059" v="746" actId="478"/>
          <ac:spMkLst>
            <pc:docMk/>
            <pc:sldMk cId="0" sldId="266"/>
            <ac:spMk id="272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7:59:50.059" v="746" actId="478"/>
          <ac:spMkLst>
            <pc:docMk/>
            <pc:sldMk cId="0" sldId="266"/>
            <ac:spMk id="273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7:59:50.059" v="746" actId="478"/>
          <ac:spMkLst>
            <pc:docMk/>
            <pc:sldMk cId="0" sldId="266"/>
            <ac:spMk id="274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7:59:50.059" v="746" actId="478"/>
          <ac:spMkLst>
            <pc:docMk/>
            <pc:sldMk cId="0" sldId="266"/>
            <ac:spMk id="275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7:59:50.059" v="746" actId="478"/>
          <ac:spMkLst>
            <pc:docMk/>
            <pc:sldMk cId="0" sldId="266"/>
            <ac:spMk id="276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7:59:50.059" v="746" actId="478"/>
          <ac:spMkLst>
            <pc:docMk/>
            <pc:sldMk cId="0" sldId="266"/>
            <ac:spMk id="277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7:59:50.059" v="746" actId="478"/>
          <ac:spMkLst>
            <pc:docMk/>
            <pc:sldMk cId="0" sldId="266"/>
            <ac:spMk id="278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8:00:34.614" v="783" actId="478"/>
          <ac:spMkLst>
            <pc:docMk/>
            <pc:sldMk cId="0" sldId="266"/>
            <ac:spMk id="279" creationId="{00000000-0000-0000-0000-000000000000}"/>
          </ac:spMkLst>
        </pc:spChg>
        <pc:spChg chg="mod">
          <ac:chgData name="Haytham Rais (Student at CentraleSupelec)" userId="abbbc904-4b6f-4a53-883f-b9f1b044cc1a" providerId="ADAL" clId="{B7D94930-84C6-E248-852B-09EE81538190}" dt="2021-06-11T09:29:39.629" v="929" actId="20577"/>
          <ac:spMkLst>
            <pc:docMk/>
            <pc:sldMk cId="0" sldId="266"/>
            <ac:spMk id="280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8:00:34.614" v="783" actId="478"/>
          <ac:spMkLst>
            <pc:docMk/>
            <pc:sldMk cId="0" sldId="266"/>
            <ac:spMk id="281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7:59:50.059" v="746" actId="478"/>
          <ac:spMkLst>
            <pc:docMk/>
            <pc:sldMk cId="0" sldId="266"/>
            <ac:spMk id="282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7:59:50.059" v="746" actId="478"/>
          <ac:spMkLst>
            <pc:docMk/>
            <pc:sldMk cId="0" sldId="266"/>
            <ac:spMk id="283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8:00:34.614" v="783" actId="478"/>
          <ac:spMkLst>
            <pc:docMk/>
            <pc:sldMk cId="0" sldId="266"/>
            <ac:spMk id="284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8:00:34.614" v="783" actId="478"/>
          <ac:spMkLst>
            <pc:docMk/>
            <pc:sldMk cId="0" sldId="266"/>
            <ac:spMk id="285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8:00:34.614" v="783" actId="478"/>
          <ac:spMkLst>
            <pc:docMk/>
            <pc:sldMk cId="0" sldId="266"/>
            <ac:spMk id="286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8:00:34.614" v="783" actId="478"/>
          <ac:spMkLst>
            <pc:docMk/>
            <pc:sldMk cId="0" sldId="266"/>
            <ac:spMk id="287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8:00:34.614" v="783" actId="478"/>
          <ac:spMkLst>
            <pc:docMk/>
            <pc:sldMk cId="0" sldId="266"/>
            <ac:spMk id="288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8:00:34.614" v="783" actId="478"/>
          <ac:spMkLst>
            <pc:docMk/>
            <pc:sldMk cId="0" sldId="266"/>
            <ac:spMk id="289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8:00:34.614" v="783" actId="478"/>
          <ac:spMkLst>
            <pc:docMk/>
            <pc:sldMk cId="0" sldId="266"/>
            <ac:spMk id="290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7:59:50.059" v="746" actId="478"/>
          <ac:spMkLst>
            <pc:docMk/>
            <pc:sldMk cId="0" sldId="266"/>
            <ac:spMk id="291" creationId="{00000000-0000-0000-0000-000000000000}"/>
          </ac:spMkLst>
        </pc:spChg>
        <pc:grpChg chg="del">
          <ac:chgData name="Haytham Rais (Student at CentraleSupelec)" userId="abbbc904-4b6f-4a53-883f-b9f1b044cc1a" providerId="ADAL" clId="{B7D94930-84C6-E248-852B-09EE81538190}" dt="2021-06-11T08:00:34.614" v="783" actId="478"/>
          <ac:grpSpMkLst>
            <pc:docMk/>
            <pc:sldMk cId="0" sldId="266"/>
            <ac:grpSpMk id="292" creationId="{00000000-0000-0000-0000-000000000000}"/>
          </ac:grpSpMkLst>
        </pc:grpChg>
        <pc:grpChg chg="del">
          <ac:chgData name="Haytham Rais (Student at CentraleSupelec)" userId="abbbc904-4b6f-4a53-883f-b9f1b044cc1a" providerId="ADAL" clId="{B7D94930-84C6-E248-852B-09EE81538190}" dt="2021-06-11T08:00:34.614" v="783" actId="478"/>
          <ac:grpSpMkLst>
            <pc:docMk/>
            <pc:sldMk cId="0" sldId="266"/>
            <ac:grpSpMk id="299" creationId="{00000000-0000-0000-0000-000000000000}"/>
          </ac:grpSpMkLst>
        </pc:grpChg>
        <pc:grpChg chg="del">
          <ac:chgData name="Haytham Rais (Student at CentraleSupelec)" userId="abbbc904-4b6f-4a53-883f-b9f1b044cc1a" providerId="ADAL" clId="{B7D94930-84C6-E248-852B-09EE81538190}" dt="2021-06-11T08:00:34.614" v="783" actId="478"/>
          <ac:grpSpMkLst>
            <pc:docMk/>
            <pc:sldMk cId="0" sldId="266"/>
            <ac:grpSpMk id="302" creationId="{00000000-0000-0000-0000-000000000000}"/>
          </ac:grpSpMkLst>
        </pc:grpChg>
        <pc:grpChg chg="del">
          <ac:chgData name="Haytham Rais (Student at CentraleSupelec)" userId="abbbc904-4b6f-4a53-883f-b9f1b044cc1a" providerId="ADAL" clId="{B7D94930-84C6-E248-852B-09EE81538190}" dt="2021-06-11T08:00:34.614" v="783" actId="478"/>
          <ac:grpSpMkLst>
            <pc:docMk/>
            <pc:sldMk cId="0" sldId="266"/>
            <ac:grpSpMk id="306" creationId="{00000000-0000-0000-0000-000000000000}"/>
          </ac:grpSpMkLst>
        </pc:grpChg>
        <pc:picChg chg="add mod">
          <ac:chgData name="Haytham Rais (Student at CentraleSupelec)" userId="abbbc904-4b6f-4a53-883f-b9f1b044cc1a" providerId="ADAL" clId="{B7D94930-84C6-E248-852B-09EE81538190}" dt="2021-06-11T08:02:24.361" v="825" actId="1076"/>
          <ac:picMkLst>
            <pc:docMk/>
            <pc:sldMk cId="0" sldId="266"/>
            <ac:picMk id="3" creationId="{96BFB678-48CE-4F43-992B-497F838AEFCA}"/>
          </ac:picMkLst>
        </pc:picChg>
        <pc:picChg chg="add del mod">
          <ac:chgData name="Haytham Rais (Student at CentraleSupelec)" userId="abbbc904-4b6f-4a53-883f-b9f1b044cc1a" providerId="ADAL" clId="{B7D94930-84C6-E248-852B-09EE81538190}" dt="2021-06-11T09:31:37.483" v="995" actId="478"/>
          <ac:picMkLst>
            <pc:docMk/>
            <pc:sldMk cId="0" sldId="266"/>
            <ac:picMk id="6" creationId="{4EE36259-9C1F-7247-8BCE-382513211094}"/>
          </ac:picMkLst>
        </pc:picChg>
        <pc:picChg chg="add mod">
          <ac:chgData name="Haytham Rais (Student at CentraleSupelec)" userId="abbbc904-4b6f-4a53-883f-b9f1b044cc1a" providerId="ADAL" clId="{B7D94930-84C6-E248-852B-09EE81538190}" dt="2021-06-11T09:34:06.334" v="1002" actId="1076"/>
          <ac:picMkLst>
            <pc:docMk/>
            <pc:sldMk cId="0" sldId="266"/>
            <ac:picMk id="8" creationId="{C6968BD4-8978-624D-9CBC-EA82F039E7F4}"/>
          </ac:picMkLst>
        </pc:picChg>
      </pc:sldChg>
      <pc:sldChg chg="addSp delSp modSp mod ord">
        <pc:chgData name="Haytham Rais (Student at CentraleSupelec)" userId="abbbc904-4b6f-4a53-883f-b9f1b044cc1a" providerId="ADAL" clId="{B7D94930-84C6-E248-852B-09EE81538190}" dt="2021-06-11T11:33:59.527" v="1151"/>
        <pc:sldMkLst>
          <pc:docMk/>
          <pc:sldMk cId="0" sldId="268"/>
        </pc:sldMkLst>
        <pc:spChg chg="add del mod">
          <ac:chgData name="Haytham Rais (Student at CentraleSupelec)" userId="abbbc904-4b6f-4a53-883f-b9f1b044cc1a" providerId="ADAL" clId="{B7D94930-84C6-E248-852B-09EE81538190}" dt="2021-06-11T11:33:59.527" v="1151"/>
          <ac:spMkLst>
            <pc:docMk/>
            <pc:sldMk cId="0" sldId="268"/>
            <ac:spMk id="6" creationId="{D4ED65F2-A09B-2D46-8C97-84B0214F642F}"/>
          </ac:spMkLst>
        </pc:spChg>
        <pc:spChg chg="mod">
          <ac:chgData name="Haytham Rais (Student at CentraleSupelec)" userId="abbbc904-4b6f-4a53-883f-b9f1b044cc1a" providerId="ADAL" clId="{B7D94930-84C6-E248-852B-09EE81538190}" dt="2021-06-11T09:30:55.906" v="990" actId="14100"/>
          <ac:spMkLst>
            <pc:docMk/>
            <pc:sldMk cId="0" sldId="268"/>
            <ac:spMk id="337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8:08:44.722" v="881" actId="478"/>
          <ac:spMkLst>
            <pc:docMk/>
            <pc:sldMk cId="0" sldId="268"/>
            <ac:spMk id="338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8:08:46.812" v="882" actId="478"/>
          <ac:spMkLst>
            <pc:docMk/>
            <pc:sldMk cId="0" sldId="268"/>
            <ac:spMk id="339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8:08:48.847" v="883" actId="478"/>
          <ac:spMkLst>
            <pc:docMk/>
            <pc:sldMk cId="0" sldId="268"/>
            <ac:spMk id="340" creationId="{00000000-0000-0000-0000-000000000000}"/>
          </ac:spMkLst>
        </pc:spChg>
        <pc:spChg chg="mod">
          <ac:chgData name="Haytham Rais (Student at CentraleSupelec)" userId="abbbc904-4b6f-4a53-883f-b9f1b044cc1a" providerId="ADAL" clId="{B7D94930-84C6-E248-852B-09EE81538190}" dt="2021-06-11T09:30:53.044" v="989" actId="14100"/>
          <ac:spMkLst>
            <pc:docMk/>
            <pc:sldMk cId="0" sldId="268"/>
            <ac:spMk id="341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8:08:32.477" v="872" actId="478"/>
          <ac:spMkLst>
            <pc:docMk/>
            <pc:sldMk cId="0" sldId="268"/>
            <ac:spMk id="343" creationId="{00000000-0000-0000-0000-000000000000}"/>
          </ac:spMkLst>
        </pc:spChg>
        <pc:spChg chg="del mod">
          <ac:chgData name="Haytham Rais (Student at CentraleSupelec)" userId="abbbc904-4b6f-4a53-883f-b9f1b044cc1a" providerId="ADAL" clId="{B7D94930-84C6-E248-852B-09EE81538190}" dt="2021-06-11T08:08:35.187" v="875" actId="478"/>
          <ac:spMkLst>
            <pc:docMk/>
            <pc:sldMk cId="0" sldId="268"/>
            <ac:spMk id="344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8:08:42.360" v="880" actId="478"/>
          <ac:spMkLst>
            <pc:docMk/>
            <pc:sldMk cId="0" sldId="268"/>
            <ac:spMk id="345" creationId="{00000000-0000-0000-0000-000000000000}"/>
          </ac:spMkLst>
        </pc:spChg>
        <pc:spChg chg="del mod">
          <ac:chgData name="Haytham Rais (Student at CentraleSupelec)" userId="abbbc904-4b6f-4a53-883f-b9f1b044cc1a" providerId="ADAL" clId="{B7D94930-84C6-E248-852B-09EE81538190}" dt="2021-06-11T08:08:41.436" v="879" actId="478"/>
          <ac:spMkLst>
            <pc:docMk/>
            <pc:sldMk cId="0" sldId="268"/>
            <ac:spMk id="346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8:08:26.590" v="869" actId="478"/>
          <ac:spMkLst>
            <pc:docMk/>
            <pc:sldMk cId="0" sldId="268"/>
            <ac:spMk id="348" creationId="{00000000-0000-0000-0000-000000000000}"/>
          </ac:spMkLst>
        </pc:spChg>
        <pc:spChg chg="del mod">
          <ac:chgData name="Haytham Rais (Student at CentraleSupelec)" userId="abbbc904-4b6f-4a53-883f-b9f1b044cc1a" providerId="ADAL" clId="{B7D94930-84C6-E248-852B-09EE81538190}" dt="2021-06-11T08:08:31.334" v="871" actId="478"/>
          <ac:spMkLst>
            <pc:docMk/>
            <pc:sldMk cId="0" sldId="268"/>
            <ac:spMk id="349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08:08:51.122" v="884" actId="478"/>
          <ac:spMkLst>
            <pc:docMk/>
            <pc:sldMk cId="0" sldId="268"/>
            <ac:spMk id="350" creationId="{00000000-0000-0000-0000-000000000000}"/>
          </ac:spMkLst>
        </pc:spChg>
        <pc:picChg chg="add mod">
          <ac:chgData name="Haytham Rais (Student at CentraleSupelec)" userId="abbbc904-4b6f-4a53-883f-b9f1b044cc1a" providerId="ADAL" clId="{B7D94930-84C6-E248-852B-09EE81538190}" dt="2021-06-11T09:30:57.715" v="991" actId="1076"/>
          <ac:picMkLst>
            <pc:docMk/>
            <pc:sldMk cId="0" sldId="268"/>
            <ac:picMk id="3" creationId="{3611D0B2-277B-BB43-A8D4-F737BF60A417}"/>
          </ac:picMkLst>
        </pc:picChg>
        <pc:picChg chg="add mod">
          <ac:chgData name="Haytham Rais (Student at CentraleSupelec)" userId="abbbc904-4b6f-4a53-883f-b9f1b044cc1a" providerId="ADAL" clId="{B7D94930-84C6-E248-852B-09EE81538190}" dt="2021-06-11T09:31:19.254" v="994" actId="1076"/>
          <ac:picMkLst>
            <pc:docMk/>
            <pc:sldMk cId="0" sldId="268"/>
            <ac:picMk id="5" creationId="{750F77A2-3551-604E-9702-FC7FECBE217C}"/>
          </ac:picMkLst>
        </pc:picChg>
      </pc:sldChg>
      <pc:sldChg chg="addSp delSp modSp mod ord">
        <pc:chgData name="Haytham Rais (Student at CentraleSupelec)" userId="abbbc904-4b6f-4a53-883f-b9f1b044cc1a" providerId="ADAL" clId="{B7D94930-84C6-E248-852B-09EE81538190}" dt="2021-06-11T11:07:58.312" v="1004" actId="20577"/>
        <pc:sldMkLst>
          <pc:docMk/>
          <pc:sldMk cId="0" sldId="269"/>
        </pc:sldMkLst>
        <pc:spChg chg="mod">
          <ac:chgData name="Haytham Rais (Student at CentraleSupelec)" userId="abbbc904-4b6f-4a53-883f-b9f1b044cc1a" providerId="ADAL" clId="{B7D94930-84C6-E248-852B-09EE81538190}" dt="2021-06-11T07:52:22.626" v="645"/>
          <ac:spMkLst>
            <pc:docMk/>
            <pc:sldMk cId="0" sldId="269"/>
            <ac:spMk id="39" creationId="{5CB5FD1A-2531-C347-BA66-DCEEF7103510}"/>
          </ac:spMkLst>
        </pc:spChg>
        <pc:spChg chg="mod">
          <ac:chgData name="Haytham Rais (Student at CentraleSupelec)" userId="abbbc904-4b6f-4a53-883f-b9f1b044cc1a" providerId="ADAL" clId="{B7D94930-84C6-E248-852B-09EE81538190}" dt="2021-06-11T07:52:22.626" v="645"/>
          <ac:spMkLst>
            <pc:docMk/>
            <pc:sldMk cId="0" sldId="269"/>
            <ac:spMk id="40" creationId="{3D9A38C9-71EE-6848-B93B-AC344CEB457B}"/>
          </ac:spMkLst>
        </pc:spChg>
        <pc:spChg chg="mod">
          <ac:chgData name="Haytham Rais (Student at CentraleSupelec)" userId="abbbc904-4b6f-4a53-883f-b9f1b044cc1a" providerId="ADAL" clId="{B7D94930-84C6-E248-852B-09EE81538190}" dt="2021-06-11T07:52:22.626" v="645"/>
          <ac:spMkLst>
            <pc:docMk/>
            <pc:sldMk cId="0" sldId="269"/>
            <ac:spMk id="41" creationId="{E34CECB6-5536-8B44-8FC6-A5DECDDF9918}"/>
          </ac:spMkLst>
        </pc:spChg>
        <pc:spChg chg="mod">
          <ac:chgData name="Haytham Rais (Student at CentraleSupelec)" userId="abbbc904-4b6f-4a53-883f-b9f1b044cc1a" providerId="ADAL" clId="{B7D94930-84C6-E248-852B-09EE81538190}" dt="2021-06-11T07:52:22.626" v="645"/>
          <ac:spMkLst>
            <pc:docMk/>
            <pc:sldMk cId="0" sldId="269"/>
            <ac:spMk id="42" creationId="{AEA75CEB-C4FE-F943-AFE9-052A2BCA042D}"/>
          </ac:spMkLst>
        </pc:spChg>
        <pc:spChg chg="mod">
          <ac:chgData name="Haytham Rais (Student at CentraleSupelec)" userId="abbbc904-4b6f-4a53-883f-b9f1b044cc1a" providerId="ADAL" clId="{B7D94930-84C6-E248-852B-09EE81538190}" dt="2021-06-11T07:52:22.626" v="645"/>
          <ac:spMkLst>
            <pc:docMk/>
            <pc:sldMk cId="0" sldId="269"/>
            <ac:spMk id="43" creationId="{1F36E7C8-262C-984B-BC3E-61C958A6B3BD}"/>
          </ac:spMkLst>
        </pc:spChg>
        <pc:spChg chg="mod">
          <ac:chgData name="Haytham Rais (Student at CentraleSupelec)" userId="abbbc904-4b6f-4a53-883f-b9f1b044cc1a" providerId="ADAL" clId="{B7D94930-84C6-E248-852B-09EE81538190}" dt="2021-06-11T07:52:22.626" v="645"/>
          <ac:spMkLst>
            <pc:docMk/>
            <pc:sldMk cId="0" sldId="269"/>
            <ac:spMk id="44" creationId="{C7AB8D6D-9FFC-4846-BD57-43DA2D19D5A9}"/>
          </ac:spMkLst>
        </pc:spChg>
        <pc:spChg chg="add mod">
          <ac:chgData name="Haytham Rais (Student at CentraleSupelec)" userId="abbbc904-4b6f-4a53-883f-b9f1b044cc1a" providerId="ADAL" clId="{B7D94930-84C6-E248-852B-09EE81538190}" dt="2021-06-11T07:56:37.960" v="728" actId="20577"/>
          <ac:spMkLst>
            <pc:docMk/>
            <pc:sldMk cId="0" sldId="269"/>
            <ac:spMk id="47" creationId="{08CFCB45-CEBA-C445-8BCF-A142BBD4E894}"/>
          </ac:spMkLst>
        </pc:spChg>
        <pc:spChg chg="mod">
          <ac:chgData name="Haytham Rais (Student at CentraleSupelec)" userId="abbbc904-4b6f-4a53-883f-b9f1b044cc1a" providerId="ADAL" clId="{B7D94930-84C6-E248-852B-09EE81538190}" dt="2021-06-11T07:51:36.992" v="623" actId="1076"/>
          <ac:spMkLst>
            <pc:docMk/>
            <pc:sldMk cId="0" sldId="269"/>
            <ac:spMk id="355" creationId="{00000000-0000-0000-0000-000000000000}"/>
          </ac:spMkLst>
        </pc:spChg>
        <pc:spChg chg="add del mod">
          <ac:chgData name="Haytham Rais (Student at CentraleSupelec)" userId="abbbc904-4b6f-4a53-883f-b9f1b044cc1a" providerId="ADAL" clId="{B7D94930-84C6-E248-852B-09EE81538190}" dt="2021-06-11T07:55:18.998" v="685" actId="14100"/>
          <ac:spMkLst>
            <pc:docMk/>
            <pc:sldMk cId="0" sldId="269"/>
            <ac:spMk id="356" creationId="{00000000-0000-0000-0000-000000000000}"/>
          </ac:spMkLst>
        </pc:spChg>
        <pc:spChg chg="add del">
          <ac:chgData name="Haytham Rais (Student at CentraleSupelec)" userId="abbbc904-4b6f-4a53-883f-b9f1b044cc1a" providerId="ADAL" clId="{B7D94930-84C6-E248-852B-09EE81538190}" dt="2021-06-11T07:52:21.069" v="644" actId="478"/>
          <ac:spMkLst>
            <pc:docMk/>
            <pc:sldMk cId="0" sldId="269"/>
            <ac:spMk id="357" creationId="{00000000-0000-0000-0000-000000000000}"/>
          </ac:spMkLst>
        </pc:spChg>
        <pc:spChg chg="add del">
          <ac:chgData name="Haytham Rais (Student at CentraleSupelec)" userId="abbbc904-4b6f-4a53-883f-b9f1b044cc1a" providerId="ADAL" clId="{B7D94930-84C6-E248-852B-09EE81538190}" dt="2021-06-11T07:52:21.069" v="644" actId="478"/>
          <ac:spMkLst>
            <pc:docMk/>
            <pc:sldMk cId="0" sldId="269"/>
            <ac:spMk id="358" creationId="{00000000-0000-0000-0000-000000000000}"/>
          </ac:spMkLst>
        </pc:spChg>
        <pc:spChg chg="add del">
          <ac:chgData name="Haytham Rais (Student at CentraleSupelec)" userId="abbbc904-4b6f-4a53-883f-b9f1b044cc1a" providerId="ADAL" clId="{B7D94930-84C6-E248-852B-09EE81538190}" dt="2021-06-11T07:52:21.069" v="644" actId="478"/>
          <ac:spMkLst>
            <pc:docMk/>
            <pc:sldMk cId="0" sldId="269"/>
            <ac:spMk id="359" creationId="{00000000-0000-0000-0000-000000000000}"/>
          </ac:spMkLst>
        </pc:spChg>
        <pc:spChg chg="add del">
          <ac:chgData name="Haytham Rais (Student at CentraleSupelec)" userId="abbbc904-4b6f-4a53-883f-b9f1b044cc1a" providerId="ADAL" clId="{B7D94930-84C6-E248-852B-09EE81538190}" dt="2021-06-11T07:52:21.069" v="644" actId="478"/>
          <ac:spMkLst>
            <pc:docMk/>
            <pc:sldMk cId="0" sldId="269"/>
            <ac:spMk id="360" creationId="{00000000-0000-0000-0000-000000000000}"/>
          </ac:spMkLst>
        </pc:spChg>
        <pc:spChg chg="add del">
          <ac:chgData name="Haytham Rais (Student at CentraleSupelec)" userId="abbbc904-4b6f-4a53-883f-b9f1b044cc1a" providerId="ADAL" clId="{B7D94930-84C6-E248-852B-09EE81538190}" dt="2021-06-11T07:52:21.069" v="644" actId="478"/>
          <ac:spMkLst>
            <pc:docMk/>
            <pc:sldMk cId="0" sldId="269"/>
            <ac:spMk id="361" creationId="{00000000-0000-0000-0000-000000000000}"/>
          </ac:spMkLst>
        </pc:spChg>
        <pc:spChg chg="add del">
          <ac:chgData name="Haytham Rais (Student at CentraleSupelec)" userId="abbbc904-4b6f-4a53-883f-b9f1b044cc1a" providerId="ADAL" clId="{B7D94930-84C6-E248-852B-09EE81538190}" dt="2021-06-11T07:52:21.069" v="644" actId="478"/>
          <ac:spMkLst>
            <pc:docMk/>
            <pc:sldMk cId="0" sldId="269"/>
            <ac:spMk id="362" creationId="{00000000-0000-0000-0000-000000000000}"/>
          </ac:spMkLst>
        </pc:spChg>
        <pc:spChg chg="add del">
          <ac:chgData name="Haytham Rais (Student at CentraleSupelec)" userId="abbbc904-4b6f-4a53-883f-b9f1b044cc1a" providerId="ADAL" clId="{B7D94930-84C6-E248-852B-09EE81538190}" dt="2021-06-11T07:52:21.069" v="644" actId="478"/>
          <ac:spMkLst>
            <pc:docMk/>
            <pc:sldMk cId="0" sldId="269"/>
            <ac:spMk id="363" creationId="{00000000-0000-0000-0000-000000000000}"/>
          </ac:spMkLst>
        </pc:spChg>
        <pc:spChg chg="add del">
          <ac:chgData name="Haytham Rais (Student at CentraleSupelec)" userId="abbbc904-4b6f-4a53-883f-b9f1b044cc1a" providerId="ADAL" clId="{B7D94930-84C6-E248-852B-09EE81538190}" dt="2021-06-11T07:52:21.069" v="644" actId="478"/>
          <ac:spMkLst>
            <pc:docMk/>
            <pc:sldMk cId="0" sldId="269"/>
            <ac:spMk id="364" creationId="{00000000-0000-0000-0000-000000000000}"/>
          </ac:spMkLst>
        </pc:spChg>
        <pc:spChg chg="add del">
          <ac:chgData name="Haytham Rais (Student at CentraleSupelec)" userId="abbbc904-4b6f-4a53-883f-b9f1b044cc1a" providerId="ADAL" clId="{B7D94930-84C6-E248-852B-09EE81538190}" dt="2021-06-11T07:52:21.069" v="644" actId="478"/>
          <ac:spMkLst>
            <pc:docMk/>
            <pc:sldMk cId="0" sldId="269"/>
            <ac:spMk id="365" creationId="{00000000-0000-0000-0000-000000000000}"/>
          </ac:spMkLst>
        </pc:spChg>
        <pc:spChg chg="add del">
          <ac:chgData name="Haytham Rais (Student at CentraleSupelec)" userId="abbbc904-4b6f-4a53-883f-b9f1b044cc1a" providerId="ADAL" clId="{B7D94930-84C6-E248-852B-09EE81538190}" dt="2021-06-11T07:52:21.069" v="644" actId="478"/>
          <ac:spMkLst>
            <pc:docMk/>
            <pc:sldMk cId="0" sldId="269"/>
            <ac:spMk id="366" creationId="{00000000-0000-0000-0000-000000000000}"/>
          </ac:spMkLst>
        </pc:spChg>
        <pc:spChg chg="add del">
          <ac:chgData name="Haytham Rais (Student at CentraleSupelec)" userId="abbbc904-4b6f-4a53-883f-b9f1b044cc1a" providerId="ADAL" clId="{B7D94930-84C6-E248-852B-09EE81538190}" dt="2021-06-11T07:52:21.069" v="644" actId="478"/>
          <ac:spMkLst>
            <pc:docMk/>
            <pc:sldMk cId="0" sldId="269"/>
            <ac:spMk id="367" creationId="{00000000-0000-0000-0000-000000000000}"/>
          </ac:spMkLst>
        </pc:spChg>
        <pc:spChg chg="add del">
          <ac:chgData name="Haytham Rais (Student at CentraleSupelec)" userId="abbbc904-4b6f-4a53-883f-b9f1b044cc1a" providerId="ADAL" clId="{B7D94930-84C6-E248-852B-09EE81538190}" dt="2021-06-11T07:52:21.069" v="644" actId="478"/>
          <ac:spMkLst>
            <pc:docMk/>
            <pc:sldMk cId="0" sldId="269"/>
            <ac:spMk id="368" creationId="{00000000-0000-0000-0000-000000000000}"/>
          </ac:spMkLst>
        </pc:spChg>
        <pc:spChg chg="add del">
          <ac:chgData name="Haytham Rais (Student at CentraleSupelec)" userId="abbbc904-4b6f-4a53-883f-b9f1b044cc1a" providerId="ADAL" clId="{B7D94930-84C6-E248-852B-09EE81538190}" dt="2021-06-11T07:52:21.069" v="644" actId="478"/>
          <ac:spMkLst>
            <pc:docMk/>
            <pc:sldMk cId="0" sldId="269"/>
            <ac:spMk id="369" creationId="{00000000-0000-0000-0000-000000000000}"/>
          </ac:spMkLst>
        </pc:spChg>
        <pc:spChg chg="add del mod">
          <ac:chgData name="Haytham Rais (Student at CentraleSupelec)" userId="abbbc904-4b6f-4a53-883f-b9f1b044cc1a" providerId="ADAL" clId="{B7D94930-84C6-E248-852B-09EE81538190}" dt="2021-06-11T07:56:07.441" v="716" actId="1076"/>
          <ac:spMkLst>
            <pc:docMk/>
            <pc:sldMk cId="0" sldId="269"/>
            <ac:spMk id="370" creationId="{00000000-0000-0000-0000-000000000000}"/>
          </ac:spMkLst>
        </pc:spChg>
        <pc:spChg chg="add del mod">
          <ac:chgData name="Haytham Rais (Student at CentraleSupelec)" userId="abbbc904-4b6f-4a53-883f-b9f1b044cc1a" providerId="ADAL" clId="{B7D94930-84C6-E248-852B-09EE81538190}" dt="2021-06-11T07:56:02.831" v="715" actId="1076"/>
          <ac:spMkLst>
            <pc:docMk/>
            <pc:sldMk cId="0" sldId="269"/>
            <ac:spMk id="371" creationId="{00000000-0000-0000-0000-000000000000}"/>
          </ac:spMkLst>
        </pc:spChg>
        <pc:spChg chg="add del mod">
          <ac:chgData name="Haytham Rais (Student at CentraleSupelec)" userId="abbbc904-4b6f-4a53-883f-b9f1b044cc1a" providerId="ADAL" clId="{B7D94930-84C6-E248-852B-09EE81538190}" dt="2021-06-11T11:07:58.312" v="1004" actId="20577"/>
          <ac:spMkLst>
            <pc:docMk/>
            <pc:sldMk cId="0" sldId="269"/>
            <ac:spMk id="372" creationId="{00000000-0000-0000-0000-000000000000}"/>
          </ac:spMkLst>
        </pc:spChg>
        <pc:spChg chg="add del mod">
          <ac:chgData name="Haytham Rais (Student at CentraleSupelec)" userId="abbbc904-4b6f-4a53-883f-b9f1b044cc1a" providerId="ADAL" clId="{B7D94930-84C6-E248-852B-09EE81538190}" dt="2021-06-11T07:56:23.914" v="719" actId="20577"/>
          <ac:spMkLst>
            <pc:docMk/>
            <pc:sldMk cId="0" sldId="269"/>
            <ac:spMk id="373" creationId="{00000000-0000-0000-0000-000000000000}"/>
          </ac:spMkLst>
        </pc:spChg>
        <pc:spChg chg="add del">
          <ac:chgData name="Haytham Rais (Student at CentraleSupelec)" userId="abbbc904-4b6f-4a53-883f-b9f1b044cc1a" providerId="ADAL" clId="{B7D94930-84C6-E248-852B-09EE81538190}" dt="2021-06-11T07:52:21.069" v="644" actId="478"/>
          <ac:spMkLst>
            <pc:docMk/>
            <pc:sldMk cId="0" sldId="269"/>
            <ac:spMk id="374" creationId="{00000000-0000-0000-0000-000000000000}"/>
          </ac:spMkLst>
        </pc:spChg>
        <pc:spChg chg="add del">
          <ac:chgData name="Haytham Rais (Student at CentraleSupelec)" userId="abbbc904-4b6f-4a53-883f-b9f1b044cc1a" providerId="ADAL" clId="{B7D94930-84C6-E248-852B-09EE81538190}" dt="2021-06-11T07:52:21.069" v="644" actId="478"/>
          <ac:spMkLst>
            <pc:docMk/>
            <pc:sldMk cId="0" sldId="269"/>
            <ac:spMk id="375" creationId="{00000000-0000-0000-0000-000000000000}"/>
          </ac:spMkLst>
        </pc:spChg>
        <pc:spChg chg="add del">
          <ac:chgData name="Haytham Rais (Student at CentraleSupelec)" userId="abbbc904-4b6f-4a53-883f-b9f1b044cc1a" providerId="ADAL" clId="{B7D94930-84C6-E248-852B-09EE81538190}" dt="2021-06-11T07:52:21.069" v="644" actId="478"/>
          <ac:spMkLst>
            <pc:docMk/>
            <pc:sldMk cId="0" sldId="269"/>
            <ac:spMk id="376" creationId="{00000000-0000-0000-0000-000000000000}"/>
          </ac:spMkLst>
        </pc:spChg>
        <pc:spChg chg="add del">
          <ac:chgData name="Haytham Rais (Student at CentraleSupelec)" userId="abbbc904-4b6f-4a53-883f-b9f1b044cc1a" providerId="ADAL" clId="{B7D94930-84C6-E248-852B-09EE81538190}" dt="2021-06-11T07:52:21.069" v="644" actId="478"/>
          <ac:spMkLst>
            <pc:docMk/>
            <pc:sldMk cId="0" sldId="269"/>
            <ac:spMk id="377" creationId="{00000000-0000-0000-0000-000000000000}"/>
          </ac:spMkLst>
        </pc:spChg>
        <pc:spChg chg="add del">
          <ac:chgData name="Haytham Rais (Student at CentraleSupelec)" userId="abbbc904-4b6f-4a53-883f-b9f1b044cc1a" providerId="ADAL" clId="{B7D94930-84C6-E248-852B-09EE81538190}" dt="2021-06-11T07:52:21.069" v="644" actId="478"/>
          <ac:spMkLst>
            <pc:docMk/>
            <pc:sldMk cId="0" sldId="269"/>
            <ac:spMk id="378" creationId="{00000000-0000-0000-0000-000000000000}"/>
          </ac:spMkLst>
        </pc:spChg>
        <pc:spChg chg="add del">
          <ac:chgData name="Haytham Rais (Student at CentraleSupelec)" userId="abbbc904-4b6f-4a53-883f-b9f1b044cc1a" providerId="ADAL" clId="{B7D94930-84C6-E248-852B-09EE81538190}" dt="2021-06-11T07:52:21.069" v="644" actId="478"/>
          <ac:spMkLst>
            <pc:docMk/>
            <pc:sldMk cId="0" sldId="269"/>
            <ac:spMk id="379" creationId="{00000000-0000-0000-0000-000000000000}"/>
          </ac:spMkLst>
        </pc:spChg>
        <pc:spChg chg="add del">
          <ac:chgData name="Haytham Rais (Student at CentraleSupelec)" userId="abbbc904-4b6f-4a53-883f-b9f1b044cc1a" providerId="ADAL" clId="{B7D94930-84C6-E248-852B-09EE81538190}" dt="2021-06-11T07:52:21.069" v="644" actId="478"/>
          <ac:spMkLst>
            <pc:docMk/>
            <pc:sldMk cId="0" sldId="269"/>
            <ac:spMk id="380" creationId="{00000000-0000-0000-0000-000000000000}"/>
          </ac:spMkLst>
        </pc:spChg>
        <pc:grpChg chg="add del mod">
          <ac:chgData name="Haytham Rais (Student at CentraleSupelec)" userId="abbbc904-4b6f-4a53-883f-b9f1b044cc1a" providerId="ADAL" clId="{B7D94930-84C6-E248-852B-09EE81538190}" dt="2021-06-11T07:52:23.757" v="646" actId="478"/>
          <ac:grpSpMkLst>
            <pc:docMk/>
            <pc:sldMk cId="0" sldId="269"/>
            <ac:grpSpMk id="38" creationId="{C26D4573-8739-C24B-A0AE-A403F7C27083}"/>
          </ac:grpSpMkLst>
        </pc:grpChg>
        <pc:graphicFrameChg chg="add mod modGraphic">
          <ac:chgData name="Haytham Rais (Student at CentraleSupelec)" userId="abbbc904-4b6f-4a53-883f-b9f1b044cc1a" providerId="ADAL" clId="{B7D94930-84C6-E248-852B-09EE81538190}" dt="2021-06-11T07:54:55.161" v="682" actId="1076"/>
          <ac:graphicFrameMkLst>
            <pc:docMk/>
            <pc:sldMk cId="0" sldId="269"/>
            <ac:graphicFrameMk id="4" creationId="{90C26B91-A97C-AB44-92F0-5296DE49E88C}"/>
          </ac:graphicFrameMkLst>
        </pc:graphicFrameChg>
        <pc:graphicFrameChg chg="add del">
          <ac:chgData name="Haytham Rais (Student at CentraleSupelec)" userId="abbbc904-4b6f-4a53-883f-b9f1b044cc1a" providerId="ADAL" clId="{B7D94930-84C6-E248-852B-09EE81538190}" dt="2021-06-11T07:55:50.483" v="712"/>
          <ac:graphicFrameMkLst>
            <pc:docMk/>
            <pc:sldMk cId="0" sldId="269"/>
            <ac:graphicFrameMk id="5" creationId="{AEB5E520-A0C2-B44A-8FE8-14F910D14FE4}"/>
          </ac:graphicFrameMkLst>
        </pc:graphicFrameChg>
        <pc:picChg chg="add del mod">
          <ac:chgData name="Haytham Rais (Student at CentraleSupelec)" userId="abbbc904-4b6f-4a53-883f-b9f1b044cc1a" providerId="ADAL" clId="{B7D94930-84C6-E248-852B-09EE81538190}" dt="2021-06-11T07:52:17.343" v="643"/>
          <ac:picMkLst>
            <pc:docMk/>
            <pc:sldMk cId="0" sldId="269"/>
            <ac:picMk id="3" creationId="{9447A5CF-E9DD-0844-96E2-2FB1BCBE3BF2}"/>
          </ac:picMkLst>
        </pc:picChg>
        <pc:cxnChg chg="add del">
          <ac:chgData name="Haytham Rais (Student at CentraleSupelec)" userId="abbbc904-4b6f-4a53-883f-b9f1b044cc1a" providerId="ADAL" clId="{B7D94930-84C6-E248-852B-09EE81538190}" dt="2021-06-11T07:52:21.069" v="644" actId="478"/>
          <ac:cxnSpMkLst>
            <pc:docMk/>
            <pc:sldMk cId="0" sldId="269"/>
            <ac:cxnSpMk id="381" creationId="{00000000-0000-0000-0000-000000000000}"/>
          </ac:cxnSpMkLst>
        </pc:cxnChg>
        <pc:cxnChg chg="add del">
          <ac:chgData name="Haytham Rais (Student at CentraleSupelec)" userId="abbbc904-4b6f-4a53-883f-b9f1b044cc1a" providerId="ADAL" clId="{B7D94930-84C6-E248-852B-09EE81538190}" dt="2021-06-11T07:52:21.069" v="644" actId="478"/>
          <ac:cxnSpMkLst>
            <pc:docMk/>
            <pc:sldMk cId="0" sldId="269"/>
            <ac:cxnSpMk id="382" creationId="{00000000-0000-0000-0000-000000000000}"/>
          </ac:cxnSpMkLst>
        </pc:cxnChg>
        <pc:cxnChg chg="add del">
          <ac:chgData name="Haytham Rais (Student at CentraleSupelec)" userId="abbbc904-4b6f-4a53-883f-b9f1b044cc1a" providerId="ADAL" clId="{B7D94930-84C6-E248-852B-09EE81538190}" dt="2021-06-11T07:52:21.069" v="644" actId="478"/>
          <ac:cxnSpMkLst>
            <pc:docMk/>
            <pc:sldMk cId="0" sldId="269"/>
            <ac:cxnSpMk id="383" creationId="{00000000-0000-0000-0000-000000000000}"/>
          </ac:cxnSpMkLst>
        </pc:cxnChg>
        <pc:cxnChg chg="add del">
          <ac:chgData name="Haytham Rais (Student at CentraleSupelec)" userId="abbbc904-4b6f-4a53-883f-b9f1b044cc1a" providerId="ADAL" clId="{B7D94930-84C6-E248-852B-09EE81538190}" dt="2021-06-11T07:52:21.069" v="644" actId="478"/>
          <ac:cxnSpMkLst>
            <pc:docMk/>
            <pc:sldMk cId="0" sldId="269"/>
            <ac:cxnSpMk id="384" creationId="{00000000-0000-0000-0000-000000000000}"/>
          </ac:cxnSpMkLst>
        </pc:cxnChg>
        <pc:cxnChg chg="add del">
          <ac:chgData name="Haytham Rais (Student at CentraleSupelec)" userId="abbbc904-4b6f-4a53-883f-b9f1b044cc1a" providerId="ADAL" clId="{B7D94930-84C6-E248-852B-09EE81538190}" dt="2021-06-11T07:52:21.069" v="644" actId="478"/>
          <ac:cxnSpMkLst>
            <pc:docMk/>
            <pc:sldMk cId="0" sldId="269"/>
            <ac:cxnSpMk id="385" creationId="{00000000-0000-0000-0000-000000000000}"/>
          </ac:cxnSpMkLst>
        </pc:cxnChg>
        <pc:cxnChg chg="add del">
          <ac:chgData name="Haytham Rais (Student at CentraleSupelec)" userId="abbbc904-4b6f-4a53-883f-b9f1b044cc1a" providerId="ADAL" clId="{B7D94930-84C6-E248-852B-09EE81538190}" dt="2021-06-11T07:52:21.069" v="644" actId="478"/>
          <ac:cxnSpMkLst>
            <pc:docMk/>
            <pc:sldMk cId="0" sldId="269"/>
            <ac:cxnSpMk id="386" creationId="{00000000-0000-0000-0000-000000000000}"/>
          </ac:cxnSpMkLst>
        </pc:cxnChg>
        <pc:cxnChg chg="add del">
          <ac:chgData name="Haytham Rais (Student at CentraleSupelec)" userId="abbbc904-4b6f-4a53-883f-b9f1b044cc1a" providerId="ADAL" clId="{B7D94930-84C6-E248-852B-09EE81538190}" dt="2021-06-11T07:52:21.069" v="644" actId="478"/>
          <ac:cxnSpMkLst>
            <pc:docMk/>
            <pc:sldMk cId="0" sldId="269"/>
            <ac:cxnSpMk id="387" creationId="{00000000-0000-0000-0000-000000000000}"/>
          </ac:cxnSpMkLst>
        </pc:cxnChg>
        <pc:cxnChg chg="add del">
          <ac:chgData name="Haytham Rais (Student at CentraleSupelec)" userId="abbbc904-4b6f-4a53-883f-b9f1b044cc1a" providerId="ADAL" clId="{B7D94930-84C6-E248-852B-09EE81538190}" dt="2021-06-11T07:52:21.069" v="644" actId="478"/>
          <ac:cxnSpMkLst>
            <pc:docMk/>
            <pc:sldMk cId="0" sldId="269"/>
            <ac:cxnSpMk id="388" creationId="{00000000-0000-0000-0000-000000000000}"/>
          </ac:cxnSpMkLst>
        </pc:cxnChg>
      </pc:sldChg>
      <pc:sldChg chg="add del">
        <pc:chgData name="Haytham Rais (Student at CentraleSupelec)" userId="abbbc904-4b6f-4a53-883f-b9f1b044cc1a" providerId="ADAL" clId="{B7D94930-84C6-E248-852B-09EE81538190}" dt="2021-06-11T11:10:37.516" v="1006" actId="2696"/>
        <pc:sldMkLst>
          <pc:docMk/>
          <pc:sldMk cId="0" sldId="274"/>
        </pc:sldMkLst>
      </pc:sldChg>
      <pc:sldChg chg="addSp delSp modSp add mod">
        <pc:chgData name="Haytham Rais (Student at CentraleSupelec)" userId="abbbc904-4b6f-4a53-883f-b9f1b044cc1a" providerId="ADAL" clId="{B7D94930-84C6-E248-852B-09EE81538190}" dt="2021-06-11T07:37:59.137" v="519" actId="207"/>
        <pc:sldMkLst>
          <pc:docMk/>
          <pc:sldMk cId="63692589" sldId="313"/>
        </pc:sldMkLst>
        <pc:spChg chg="add mod">
          <ac:chgData name="Haytham Rais (Student at CentraleSupelec)" userId="abbbc904-4b6f-4a53-883f-b9f1b044cc1a" providerId="ADAL" clId="{B7D94930-84C6-E248-852B-09EE81538190}" dt="2021-06-11T07:37:02.638" v="513" actId="1076"/>
          <ac:spMkLst>
            <pc:docMk/>
            <pc:sldMk cId="63692589" sldId="313"/>
            <ac:spMk id="47" creationId="{6BA25009-88E2-DF40-9B44-268DC129CA46}"/>
          </ac:spMkLst>
        </pc:spChg>
        <pc:spChg chg="mod">
          <ac:chgData name="Haytham Rais (Student at CentraleSupelec)" userId="abbbc904-4b6f-4a53-883f-b9f1b044cc1a" providerId="ADAL" clId="{B7D94930-84C6-E248-852B-09EE81538190}" dt="2021-06-11T07:36:04.202" v="503" actId="207"/>
          <ac:spMkLst>
            <pc:docMk/>
            <pc:sldMk cId="63692589" sldId="313"/>
            <ac:spMk id="49" creationId="{37875DA4-E018-8046-A3FF-7BD1ACD78328}"/>
          </ac:spMkLst>
        </pc:spChg>
        <pc:spChg chg="mod">
          <ac:chgData name="Haytham Rais (Student at CentraleSupelec)" userId="abbbc904-4b6f-4a53-883f-b9f1b044cc1a" providerId="ADAL" clId="{B7D94930-84C6-E248-852B-09EE81538190}" dt="2021-06-11T07:36:08.797" v="504" actId="207"/>
          <ac:spMkLst>
            <pc:docMk/>
            <pc:sldMk cId="63692589" sldId="313"/>
            <ac:spMk id="50" creationId="{60DAE8A8-C3C0-7047-93DD-9F1AB96E93FF}"/>
          </ac:spMkLst>
        </pc:spChg>
        <pc:spChg chg="mod">
          <ac:chgData name="Haytham Rais (Student at CentraleSupelec)" userId="abbbc904-4b6f-4a53-883f-b9f1b044cc1a" providerId="ADAL" clId="{B7D94930-84C6-E248-852B-09EE81538190}" dt="2021-06-11T07:37:59.137" v="519" actId="207"/>
          <ac:spMkLst>
            <pc:docMk/>
            <pc:sldMk cId="63692589" sldId="313"/>
            <ac:spMk id="52" creationId="{B1D2C62B-DE16-A14A-8C5F-D13474957658}"/>
          </ac:spMkLst>
        </pc:spChg>
        <pc:spChg chg="mod">
          <ac:chgData name="Haytham Rais (Student at CentraleSupelec)" userId="abbbc904-4b6f-4a53-883f-b9f1b044cc1a" providerId="ADAL" clId="{B7D94930-84C6-E248-852B-09EE81538190}" dt="2021-06-11T07:37:59.137" v="519" actId="207"/>
          <ac:spMkLst>
            <pc:docMk/>
            <pc:sldMk cId="63692589" sldId="313"/>
            <ac:spMk id="53" creationId="{7CD2F1B4-0B07-A74F-906C-9614CE155EE4}"/>
          </ac:spMkLst>
        </pc:spChg>
        <pc:spChg chg="mod">
          <ac:chgData name="Haytham Rais (Student at CentraleSupelec)" userId="abbbc904-4b6f-4a53-883f-b9f1b044cc1a" providerId="ADAL" clId="{B7D94930-84C6-E248-852B-09EE81538190}" dt="2021-06-11T07:37:59.137" v="519" actId="207"/>
          <ac:spMkLst>
            <pc:docMk/>
            <pc:sldMk cId="63692589" sldId="313"/>
            <ac:spMk id="54" creationId="{B1BE4800-730D-5D48-BE85-EBB5EF8B49FA}"/>
          </ac:spMkLst>
        </pc:spChg>
        <pc:spChg chg="mod">
          <ac:chgData name="Haytham Rais (Student at CentraleSupelec)" userId="abbbc904-4b6f-4a53-883f-b9f1b044cc1a" providerId="ADAL" clId="{B7D94930-84C6-E248-852B-09EE81538190}" dt="2021-06-11T07:37:59.137" v="519" actId="207"/>
          <ac:spMkLst>
            <pc:docMk/>
            <pc:sldMk cId="63692589" sldId="313"/>
            <ac:spMk id="55" creationId="{783B7BA8-4BBC-7248-AE4A-906971A86A70}"/>
          </ac:spMkLst>
        </pc:spChg>
        <pc:spChg chg="mod">
          <ac:chgData name="Haytham Rais (Student at CentraleSupelec)" userId="abbbc904-4b6f-4a53-883f-b9f1b044cc1a" providerId="ADAL" clId="{B7D94930-84C6-E248-852B-09EE81538190}" dt="2021-06-11T07:37:59.137" v="519" actId="207"/>
          <ac:spMkLst>
            <pc:docMk/>
            <pc:sldMk cId="63692589" sldId="313"/>
            <ac:spMk id="56" creationId="{7D716E33-B940-7145-B99B-4C05333B21B0}"/>
          </ac:spMkLst>
        </pc:spChg>
        <pc:spChg chg="mod">
          <ac:chgData name="Haytham Rais (Student at CentraleSupelec)" userId="abbbc904-4b6f-4a53-883f-b9f1b044cc1a" providerId="ADAL" clId="{B7D94930-84C6-E248-852B-09EE81538190}" dt="2021-06-11T07:37:59.137" v="519" actId="207"/>
          <ac:spMkLst>
            <pc:docMk/>
            <pc:sldMk cId="63692589" sldId="313"/>
            <ac:spMk id="57" creationId="{2210A24F-E538-1B4A-AEBC-7EFD1B372FE9}"/>
          </ac:spMkLst>
        </pc:spChg>
        <pc:spChg chg="mod">
          <ac:chgData name="Haytham Rais (Student at CentraleSupelec)" userId="abbbc904-4b6f-4a53-883f-b9f1b044cc1a" providerId="ADAL" clId="{B7D94930-84C6-E248-852B-09EE81538190}" dt="2021-06-11T07:21:45.242" v="8" actId="20577"/>
          <ac:spMkLst>
            <pc:docMk/>
            <pc:sldMk cId="63692589" sldId="313"/>
            <ac:spMk id="528" creationId="{00000000-0000-0000-0000-000000000000}"/>
          </ac:spMkLst>
        </pc:spChg>
        <pc:spChg chg="mod">
          <ac:chgData name="Haytham Rais (Student at CentraleSupelec)" userId="abbbc904-4b6f-4a53-883f-b9f1b044cc1a" providerId="ADAL" clId="{B7D94930-84C6-E248-852B-09EE81538190}" dt="2021-06-11T07:33:57.857" v="499" actId="20577"/>
          <ac:spMkLst>
            <pc:docMk/>
            <pc:sldMk cId="63692589" sldId="313"/>
            <ac:spMk id="529" creationId="{00000000-0000-0000-0000-000000000000}"/>
          </ac:spMkLst>
        </pc:spChg>
        <pc:spChg chg="mod">
          <ac:chgData name="Haytham Rais (Student at CentraleSupelec)" userId="abbbc904-4b6f-4a53-883f-b9f1b044cc1a" providerId="ADAL" clId="{B7D94930-84C6-E248-852B-09EE81538190}" dt="2021-06-11T07:30:26.153" v="323" actId="20577"/>
          <ac:spMkLst>
            <pc:docMk/>
            <pc:sldMk cId="63692589" sldId="313"/>
            <ac:spMk id="530" creationId="{00000000-0000-0000-0000-000000000000}"/>
          </ac:spMkLst>
        </pc:spChg>
        <pc:spChg chg="mod">
          <ac:chgData name="Haytham Rais (Student at CentraleSupelec)" userId="abbbc904-4b6f-4a53-883f-b9f1b044cc1a" providerId="ADAL" clId="{B7D94930-84C6-E248-852B-09EE81538190}" dt="2021-06-11T07:30:21.415" v="316" actId="1076"/>
          <ac:spMkLst>
            <pc:docMk/>
            <pc:sldMk cId="63692589" sldId="313"/>
            <ac:spMk id="531" creationId="{00000000-0000-0000-0000-000000000000}"/>
          </ac:spMkLst>
        </pc:spChg>
        <pc:spChg chg="mod">
          <ac:chgData name="Haytham Rais (Student at CentraleSupelec)" userId="abbbc904-4b6f-4a53-883f-b9f1b044cc1a" providerId="ADAL" clId="{B7D94930-84C6-E248-852B-09EE81538190}" dt="2021-06-11T07:30:17.948" v="315" actId="1076"/>
          <ac:spMkLst>
            <pc:docMk/>
            <pc:sldMk cId="63692589" sldId="313"/>
            <ac:spMk id="532" creationId="{00000000-0000-0000-0000-000000000000}"/>
          </ac:spMkLst>
        </pc:spChg>
        <pc:spChg chg="mod">
          <ac:chgData name="Haytham Rais (Student at CentraleSupelec)" userId="abbbc904-4b6f-4a53-883f-b9f1b044cc1a" providerId="ADAL" clId="{B7D94930-84C6-E248-852B-09EE81538190}" dt="2021-06-11T07:28:38.492" v="154" actId="14100"/>
          <ac:spMkLst>
            <pc:docMk/>
            <pc:sldMk cId="63692589" sldId="313"/>
            <ac:spMk id="533" creationId="{00000000-0000-0000-0000-000000000000}"/>
          </ac:spMkLst>
        </pc:spChg>
        <pc:spChg chg="mod">
          <ac:chgData name="Haytham Rais (Student at CentraleSupelec)" userId="abbbc904-4b6f-4a53-883f-b9f1b044cc1a" providerId="ADAL" clId="{B7D94930-84C6-E248-852B-09EE81538190}" dt="2021-06-11T07:21:58.446" v="48" actId="20577"/>
          <ac:spMkLst>
            <pc:docMk/>
            <pc:sldMk cId="63692589" sldId="313"/>
            <ac:spMk id="534" creationId="{00000000-0000-0000-0000-000000000000}"/>
          </ac:spMkLst>
        </pc:spChg>
        <pc:grpChg chg="add mod">
          <ac:chgData name="Haytham Rais (Student at CentraleSupelec)" userId="abbbc904-4b6f-4a53-883f-b9f1b044cc1a" providerId="ADAL" clId="{B7D94930-84C6-E248-852B-09EE81538190}" dt="2021-06-11T07:36:56.010" v="512" actId="1076"/>
          <ac:grpSpMkLst>
            <pc:docMk/>
            <pc:sldMk cId="63692589" sldId="313"/>
            <ac:grpSpMk id="48" creationId="{E8474698-D0CD-CE45-8117-C4FE0A562D42}"/>
          </ac:grpSpMkLst>
        </pc:grpChg>
        <pc:grpChg chg="add mod">
          <ac:chgData name="Haytham Rais (Student at CentraleSupelec)" userId="abbbc904-4b6f-4a53-883f-b9f1b044cc1a" providerId="ADAL" clId="{B7D94930-84C6-E248-852B-09EE81538190}" dt="2021-06-11T07:37:59.137" v="519" actId="207"/>
          <ac:grpSpMkLst>
            <pc:docMk/>
            <pc:sldMk cId="63692589" sldId="313"/>
            <ac:grpSpMk id="51" creationId="{E6CBFEFC-76FE-CB42-A39D-5672FDF85CDB}"/>
          </ac:grpSpMkLst>
        </pc:grpChg>
        <pc:grpChg chg="del mod">
          <ac:chgData name="Haytham Rais (Student at CentraleSupelec)" userId="abbbc904-4b6f-4a53-883f-b9f1b044cc1a" providerId="ADAL" clId="{B7D94930-84C6-E248-852B-09EE81538190}" dt="2021-06-11T07:35:54.281" v="501" actId="478"/>
          <ac:grpSpMkLst>
            <pc:docMk/>
            <pc:sldMk cId="63692589" sldId="313"/>
            <ac:grpSpMk id="535" creationId="{00000000-0000-0000-0000-000000000000}"/>
          </ac:grpSpMkLst>
        </pc:grpChg>
        <pc:grpChg chg="del mod">
          <ac:chgData name="Haytham Rais (Student at CentraleSupelec)" userId="abbbc904-4b6f-4a53-883f-b9f1b044cc1a" providerId="ADAL" clId="{B7D94930-84C6-E248-852B-09EE81538190}" dt="2021-06-11T07:37:43.529" v="515" actId="478"/>
          <ac:grpSpMkLst>
            <pc:docMk/>
            <pc:sldMk cId="63692589" sldId="313"/>
            <ac:grpSpMk id="546" creationId="{00000000-0000-0000-0000-000000000000}"/>
          </ac:grpSpMkLst>
        </pc:grpChg>
        <pc:grpChg chg="del mod">
          <ac:chgData name="Haytham Rais (Student at CentraleSupelec)" userId="abbbc904-4b6f-4a53-883f-b9f1b044cc1a" providerId="ADAL" clId="{B7D94930-84C6-E248-852B-09EE81538190}" dt="2021-06-11T07:24:27.496" v="64" actId="478"/>
          <ac:grpSpMkLst>
            <pc:docMk/>
            <pc:sldMk cId="63692589" sldId="313"/>
            <ac:grpSpMk id="557" creationId="{00000000-0000-0000-0000-000000000000}"/>
          </ac:grpSpMkLst>
        </pc:grpChg>
        <pc:picChg chg="mod">
          <ac:chgData name="Haytham Rais (Student at CentraleSupelec)" userId="abbbc904-4b6f-4a53-883f-b9f1b044cc1a" providerId="ADAL" clId="{B7D94930-84C6-E248-852B-09EE81538190}" dt="2021-06-11T07:36:45.999" v="511" actId="1076"/>
          <ac:picMkLst>
            <pc:docMk/>
            <pc:sldMk cId="63692589" sldId="313"/>
            <ac:picMk id="527" creationId="{00000000-0000-0000-0000-000000000000}"/>
          </ac:picMkLst>
        </pc:picChg>
      </pc:sldChg>
      <pc:sldChg chg="addSp delSp modSp add mod ord">
        <pc:chgData name="Haytham Rais (Student at CentraleSupelec)" userId="abbbc904-4b6f-4a53-883f-b9f1b044cc1a" providerId="ADAL" clId="{B7D94930-84C6-E248-852B-09EE81538190}" dt="2021-06-11T11:07:52.842" v="1003" actId="20577"/>
        <pc:sldMkLst>
          <pc:docMk/>
          <pc:sldMk cId="2574419059" sldId="315"/>
        </pc:sldMkLst>
        <pc:spChg chg="mod">
          <ac:chgData name="Haytham Rais (Student at CentraleSupelec)" userId="abbbc904-4b6f-4a53-883f-b9f1b044cc1a" providerId="ADAL" clId="{B7D94930-84C6-E248-852B-09EE81538190}" dt="2021-06-11T08:06:47.154" v="867" actId="1076"/>
          <ac:spMkLst>
            <pc:docMk/>
            <pc:sldMk cId="2574419059" sldId="315"/>
            <ac:spMk id="47" creationId="{08CFCB45-CEBA-C445-8BCF-A142BBD4E894}"/>
          </ac:spMkLst>
        </pc:spChg>
        <pc:spChg chg="mod">
          <ac:chgData name="Haytham Rais (Student at CentraleSupelec)" userId="abbbc904-4b6f-4a53-883f-b9f1b044cc1a" providerId="ADAL" clId="{B7D94930-84C6-E248-852B-09EE81538190}" dt="2021-06-11T08:05:27.145" v="838" actId="20577"/>
          <ac:spMkLst>
            <pc:docMk/>
            <pc:sldMk cId="2574419059" sldId="315"/>
            <ac:spMk id="370" creationId="{00000000-0000-0000-0000-000000000000}"/>
          </ac:spMkLst>
        </pc:spChg>
        <pc:spChg chg="mod">
          <ac:chgData name="Haytham Rais (Student at CentraleSupelec)" userId="abbbc904-4b6f-4a53-883f-b9f1b044cc1a" providerId="ADAL" clId="{B7D94930-84C6-E248-852B-09EE81538190}" dt="2021-06-11T08:06:28.553" v="864" actId="1076"/>
          <ac:spMkLst>
            <pc:docMk/>
            <pc:sldMk cId="2574419059" sldId="315"/>
            <ac:spMk id="371" creationId="{00000000-0000-0000-0000-000000000000}"/>
          </ac:spMkLst>
        </pc:spChg>
        <pc:spChg chg="mod">
          <ac:chgData name="Haytham Rais (Student at CentraleSupelec)" userId="abbbc904-4b6f-4a53-883f-b9f1b044cc1a" providerId="ADAL" clId="{B7D94930-84C6-E248-852B-09EE81538190}" dt="2021-06-11T11:07:52.842" v="1003" actId="20577"/>
          <ac:spMkLst>
            <pc:docMk/>
            <pc:sldMk cId="2574419059" sldId="315"/>
            <ac:spMk id="372" creationId="{00000000-0000-0000-0000-000000000000}"/>
          </ac:spMkLst>
        </pc:spChg>
        <pc:spChg chg="mod">
          <ac:chgData name="Haytham Rais (Student at CentraleSupelec)" userId="abbbc904-4b6f-4a53-883f-b9f1b044cc1a" providerId="ADAL" clId="{B7D94930-84C6-E248-852B-09EE81538190}" dt="2021-06-11T08:06:00.251" v="854" actId="20577"/>
          <ac:spMkLst>
            <pc:docMk/>
            <pc:sldMk cId="2574419059" sldId="315"/>
            <ac:spMk id="373" creationId="{00000000-0000-0000-0000-000000000000}"/>
          </ac:spMkLst>
        </pc:spChg>
        <pc:graphicFrameChg chg="add mod modGraphic">
          <ac:chgData name="Haytham Rais (Student at CentraleSupelec)" userId="abbbc904-4b6f-4a53-883f-b9f1b044cc1a" providerId="ADAL" clId="{B7D94930-84C6-E248-852B-09EE81538190}" dt="2021-06-11T08:05:23.693" v="836" actId="1076"/>
          <ac:graphicFrameMkLst>
            <pc:docMk/>
            <pc:sldMk cId="2574419059" sldId="315"/>
            <ac:graphicFrameMk id="2" creationId="{82FEDCF9-54BB-EB4F-96C6-0BBB625EF3B8}"/>
          </ac:graphicFrameMkLst>
        </pc:graphicFrameChg>
        <pc:graphicFrameChg chg="del">
          <ac:chgData name="Haytham Rais (Student at CentraleSupelec)" userId="abbbc904-4b6f-4a53-883f-b9f1b044cc1a" providerId="ADAL" clId="{B7D94930-84C6-E248-852B-09EE81538190}" dt="2021-06-11T08:05:08.897" v="829" actId="478"/>
          <ac:graphicFrameMkLst>
            <pc:docMk/>
            <pc:sldMk cId="2574419059" sldId="315"/>
            <ac:graphicFrameMk id="4" creationId="{90C26B91-A97C-AB44-92F0-5296DE49E88C}"/>
          </ac:graphicFrameMkLst>
        </pc:graphicFrameChg>
      </pc:sldChg>
      <pc:sldChg chg="addSp delSp modSp add mod">
        <pc:chgData name="Haytham Rais (Student at CentraleSupelec)" userId="abbbc904-4b6f-4a53-883f-b9f1b044cc1a" providerId="ADAL" clId="{B7D94930-84C6-E248-852B-09EE81538190}" dt="2021-06-11T09:30:24.980" v="964" actId="1076"/>
        <pc:sldMkLst>
          <pc:docMk/>
          <pc:sldMk cId="3040500542" sldId="318"/>
        </pc:sldMkLst>
        <pc:spChg chg="mod">
          <ac:chgData name="Haytham Rais (Student at CentraleSupelec)" userId="abbbc904-4b6f-4a53-883f-b9f1b044cc1a" providerId="ADAL" clId="{B7D94930-84C6-E248-852B-09EE81538190}" dt="2021-06-11T09:29:58.756" v="959" actId="20577"/>
          <ac:spMkLst>
            <pc:docMk/>
            <pc:sldMk cId="3040500542" sldId="318"/>
            <ac:spMk id="4" creationId="{56FBEBA1-808E-EC44-ACE9-954BEF5ADC14}"/>
          </ac:spMkLst>
        </pc:spChg>
        <pc:spChg chg="mod">
          <ac:chgData name="Haytham Rais (Student at CentraleSupelec)" userId="abbbc904-4b6f-4a53-883f-b9f1b044cc1a" providerId="ADAL" clId="{B7D94930-84C6-E248-852B-09EE81538190}" dt="2021-06-11T09:29:47.120" v="930"/>
          <ac:spMkLst>
            <pc:docMk/>
            <pc:sldMk cId="3040500542" sldId="318"/>
            <ac:spMk id="268" creationId="{00000000-0000-0000-0000-000000000000}"/>
          </ac:spMkLst>
        </pc:spChg>
        <pc:spChg chg="mod">
          <ac:chgData name="Haytham Rais (Student at CentraleSupelec)" userId="abbbc904-4b6f-4a53-883f-b9f1b044cc1a" providerId="ADAL" clId="{B7D94930-84C6-E248-852B-09EE81538190}" dt="2021-06-11T09:29:52.220" v="943" actId="20577"/>
          <ac:spMkLst>
            <pc:docMk/>
            <pc:sldMk cId="3040500542" sldId="318"/>
            <ac:spMk id="280" creationId="{00000000-0000-0000-0000-000000000000}"/>
          </ac:spMkLst>
        </pc:spChg>
        <pc:picChg chg="del">
          <ac:chgData name="Haytham Rais (Student at CentraleSupelec)" userId="abbbc904-4b6f-4a53-883f-b9f1b044cc1a" providerId="ADAL" clId="{B7D94930-84C6-E248-852B-09EE81538190}" dt="2021-06-11T09:29:53.438" v="944" actId="478"/>
          <ac:picMkLst>
            <pc:docMk/>
            <pc:sldMk cId="3040500542" sldId="318"/>
            <ac:picMk id="3" creationId="{96BFB678-48CE-4F43-992B-497F838AEFCA}"/>
          </ac:picMkLst>
        </pc:picChg>
        <pc:picChg chg="add mod">
          <ac:chgData name="Haytham Rais (Student at CentraleSupelec)" userId="abbbc904-4b6f-4a53-883f-b9f1b044cc1a" providerId="ADAL" clId="{B7D94930-84C6-E248-852B-09EE81538190}" dt="2021-06-11T09:30:24.980" v="964" actId="1076"/>
          <ac:picMkLst>
            <pc:docMk/>
            <pc:sldMk cId="3040500542" sldId="318"/>
            <ac:picMk id="5" creationId="{BA59ED5F-6E18-434C-AD79-BF553F7D480F}"/>
          </ac:picMkLst>
        </pc:picChg>
      </pc:sldChg>
      <pc:sldChg chg="modSp del mod">
        <pc:chgData name="Haytham Rais (Student at CentraleSupelec)" userId="abbbc904-4b6f-4a53-883f-b9f1b044cc1a" providerId="ADAL" clId="{B7D94930-84C6-E248-852B-09EE81538190}" dt="2021-06-11T11:34:30.833" v="1160" actId="2696"/>
        <pc:sldMkLst>
          <pc:docMk/>
          <pc:sldMk cId="3101669762" sldId="328"/>
        </pc:sldMkLst>
        <pc:spChg chg="mod">
          <ac:chgData name="Haytham Rais (Student at CentraleSupelec)" userId="abbbc904-4b6f-4a53-883f-b9f1b044cc1a" providerId="ADAL" clId="{B7D94930-84C6-E248-852B-09EE81538190}" dt="2021-06-11T11:33:40.529" v="1144" actId="1076"/>
          <ac:spMkLst>
            <pc:docMk/>
            <pc:sldMk cId="3101669762" sldId="328"/>
            <ac:spMk id="2" creationId="{05C67458-D571-4094-9574-BE58B9F385CE}"/>
          </ac:spMkLst>
        </pc:spChg>
        <pc:picChg chg="mod">
          <ac:chgData name="Haytham Rais (Student at CentraleSupelec)" userId="abbbc904-4b6f-4a53-883f-b9f1b044cc1a" providerId="ADAL" clId="{B7D94930-84C6-E248-852B-09EE81538190}" dt="2021-06-11T11:33:44.596" v="1146" actId="14100"/>
          <ac:picMkLst>
            <pc:docMk/>
            <pc:sldMk cId="3101669762" sldId="328"/>
            <ac:picMk id="4" creationId="{10F97253-0704-4244-8BB4-E2218B141B6E}"/>
          </ac:picMkLst>
        </pc:picChg>
      </pc:sldChg>
      <pc:sldChg chg="modSp del mod">
        <pc:chgData name="Haytham Rais (Student at CentraleSupelec)" userId="abbbc904-4b6f-4a53-883f-b9f1b044cc1a" providerId="ADAL" clId="{B7D94930-84C6-E248-852B-09EE81538190}" dt="2021-06-11T11:41:51.686" v="1423" actId="2696"/>
        <pc:sldMkLst>
          <pc:docMk/>
          <pc:sldMk cId="2526282077" sldId="329"/>
        </pc:sldMkLst>
        <pc:spChg chg="mod">
          <ac:chgData name="Haytham Rais (Student at CentraleSupelec)" userId="abbbc904-4b6f-4a53-883f-b9f1b044cc1a" providerId="ADAL" clId="{B7D94930-84C6-E248-852B-09EE81538190}" dt="2021-06-11T11:37:44.814" v="1327" actId="20577"/>
          <ac:spMkLst>
            <pc:docMk/>
            <pc:sldMk cId="2526282077" sldId="329"/>
            <ac:spMk id="7" creationId="{DF9ED17B-2DB4-4D6A-B2D7-5209E7C2C937}"/>
          </ac:spMkLst>
        </pc:spChg>
      </pc:sldChg>
      <pc:sldChg chg="del">
        <pc:chgData name="Haytham Rais (Student at CentraleSupelec)" userId="abbbc904-4b6f-4a53-883f-b9f1b044cc1a" providerId="ADAL" clId="{B7D94930-84C6-E248-852B-09EE81538190}" dt="2021-06-11T11:43:35.166" v="1466" actId="2696"/>
        <pc:sldMkLst>
          <pc:docMk/>
          <pc:sldMk cId="3177891464" sldId="330"/>
        </pc:sldMkLst>
      </pc:sldChg>
      <pc:sldChg chg="del">
        <pc:chgData name="Haytham Rais (Student at CentraleSupelec)" userId="abbbc904-4b6f-4a53-883f-b9f1b044cc1a" providerId="ADAL" clId="{B7D94930-84C6-E248-852B-09EE81538190}" dt="2021-06-11T11:45:45.295" v="1536" actId="2696"/>
        <pc:sldMkLst>
          <pc:docMk/>
          <pc:sldMk cId="2083024627" sldId="331"/>
        </pc:sldMkLst>
      </pc:sldChg>
      <pc:sldChg chg="addSp delSp modSp add mod setBg">
        <pc:chgData name="Haytham Rais (Student at CentraleSupelec)" userId="abbbc904-4b6f-4a53-883f-b9f1b044cc1a" providerId="ADAL" clId="{B7D94930-84C6-E248-852B-09EE81538190}" dt="2021-06-11T11:30:26.807" v="1143" actId="14100"/>
        <pc:sldMkLst>
          <pc:docMk/>
          <pc:sldMk cId="6286245" sldId="332"/>
        </pc:sldMkLst>
        <pc:spChg chg="add mod">
          <ac:chgData name="Haytham Rais (Student at CentraleSupelec)" userId="abbbc904-4b6f-4a53-883f-b9f1b044cc1a" providerId="ADAL" clId="{B7D94930-84C6-E248-852B-09EE81538190}" dt="2021-06-11T11:23:59.812" v="1088" actId="20577"/>
          <ac:spMkLst>
            <pc:docMk/>
            <pc:sldMk cId="6286245" sldId="332"/>
            <ac:spMk id="35" creationId="{892010D6-BD60-734C-80D5-95A24280C669}"/>
          </ac:spMkLst>
        </pc:spChg>
        <pc:spChg chg="add mod">
          <ac:chgData name="Haytham Rais (Student at CentraleSupelec)" userId="abbbc904-4b6f-4a53-883f-b9f1b044cc1a" providerId="ADAL" clId="{B7D94930-84C6-E248-852B-09EE81538190}" dt="2021-06-11T11:12:29.399" v="1067" actId="20577"/>
          <ac:spMkLst>
            <pc:docMk/>
            <pc:sldMk cId="6286245" sldId="332"/>
            <ac:spMk id="37" creationId="{9E39919C-9E8B-974D-A7C8-A01F73BFC73B}"/>
          </ac:spMkLst>
        </pc:spChg>
        <pc:spChg chg="add mod">
          <ac:chgData name="Haytham Rais (Student at CentraleSupelec)" userId="abbbc904-4b6f-4a53-883f-b9f1b044cc1a" providerId="ADAL" clId="{B7D94930-84C6-E248-852B-09EE81538190}" dt="2021-06-11T11:24:07.967" v="1101" actId="20577"/>
          <ac:spMkLst>
            <pc:docMk/>
            <pc:sldMk cId="6286245" sldId="332"/>
            <ac:spMk id="38" creationId="{6925AA78-7C18-4441-8661-EFBE45DA3B0B}"/>
          </ac:spMkLst>
        </pc:spChg>
        <pc:spChg chg="add mod">
          <ac:chgData name="Haytham Rais (Student at CentraleSupelec)" userId="abbbc904-4b6f-4a53-883f-b9f1b044cc1a" providerId="ADAL" clId="{B7D94930-84C6-E248-852B-09EE81538190}" dt="2021-06-11T11:27:56.575" v="1135" actId="1076"/>
          <ac:spMkLst>
            <pc:docMk/>
            <pc:sldMk cId="6286245" sldId="332"/>
            <ac:spMk id="39" creationId="{5B504C4D-2557-4C4F-8FAD-D7FF54C66DE3}"/>
          </ac:spMkLst>
        </pc:spChg>
        <pc:spChg chg="mod">
          <ac:chgData name="Haytham Rais (Student at CentraleSupelec)" userId="abbbc904-4b6f-4a53-883f-b9f1b044cc1a" providerId="ADAL" clId="{B7D94930-84C6-E248-852B-09EE81538190}" dt="2021-06-11T11:30:12.633" v="1142" actId="207"/>
          <ac:spMkLst>
            <pc:docMk/>
            <pc:sldMk cId="6286245" sldId="332"/>
            <ac:spMk id="41" creationId="{DD91B6F6-897D-CC4D-B9F5-9EBF7728205E}"/>
          </ac:spMkLst>
        </pc:spChg>
        <pc:spChg chg="mod">
          <ac:chgData name="Haytham Rais (Student at CentraleSupelec)" userId="abbbc904-4b6f-4a53-883f-b9f1b044cc1a" providerId="ADAL" clId="{B7D94930-84C6-E248-852B-09EE81538190}" dt="2021-06-11T11:30:12.633" v="1142" actId="207"/>
          <ac:spMkLst>
            <pc:docMk/>
            <pc:sldMk cId="6286245" sldId="332"/>
            <ac:spMk id="42" creationId="{394B1F64-E123-304E-ADC0-AF8DC9C96BB3}"/>
          </ac:spMkLst>
        </pc:spChg>
        <pc:spChg chg="mod">
          <ac:chgData name="Haytham Rais (Student at CentraleSupelec)" userId="abbbc904-4b6f-4a53-883f-b9f1b044cc1a" providerId="ADAL" clId="{B7D94930-84C6-E248-852B-09EE81538190}" dt="2021-06-11T11:30:12.633" v="1142" actId="207"/>
          <ac:spMkLst>
            <pc:docMk/>
            <pc:sldMk cId="6286245" sldId="332"/>
            <ac:spMk id="43" creationId="{AFC723E6-B1E4-A848-A039-2D4408CD399C}"/>
          </ac:spMkLst>
        </pc:spChg>
        <pc:spChg chg="mod">
          <ac:chgData name="Haytham Rais (Student at CentraleSupelec)" userId="abbbc904-4b6f-4a53-883f-b9f1b044cc1a" providerId="ADAL" clId="{B7D94930-84C6-E248-852B-09EE81538190}" dt="2021-06-11T11:11:13.876" v="1044" actId="20577"/>
          <ac:spMkLst>
            <pc:docMk/>
            <pc:sldMk cId="6286245" sldId="332"/>
            <ac:spMk id="495" creationId="{00000000-0000-0000-0000-000000000000}"/>
          </ac:spMkLst>
        </pc:spChg>
        <pc:spChg chg="mod">
          <ac:chgData name="Haytham Rais (Student at CentraleSupelec)" userId="abbbc904-4b6f-4a53-883f-b9f1b044cc1a" providerId="ADAL" clId="{B7D94930-84C6-E248-852B-09EE81538190}" dt="2021-06-11T11:24:34.764" v="1127" actId="20577"/>
          <ac:spMkLst>
            <pc:docMk/>
            <pc:sldMk cId="6286245" sldId="332"/>
            <ac:spMk id="496" creationId="{00000000-0000-0000-0000-000000000000}"/>
          </ac:spMkLst>
        </pc:spChg>
        <pc:spChg chg="mod">
          <ac:chgData name="Haytham Rais (Student at CentraleSupelec)" userId="abbbc904-4b6f-4a53-883f-b9f1b044cc1a" providerId="ADAL" clId="{B7D94930-84C6-E248-852B-09EE81538190}" dt="2021-06-11T11:24:29.572" v="1118" actId="1076"/>
          <ac:spMkLst>
            <pc:docMk/>
            <pc:sldMk cId="6286245" sldId="332"/>
            <ac:spMk id="497" creationId="{00000000-0000-0000-0000-000000000000}"/>
          </ac:spMkLst>
        </pc:spChg>
        <pc:spChg chg="del">
          <ac:chgData name="Haytham Rais (Student at CentraleSupelec)" userId="abbbc904-4b6f-4a53-883f-b9f1b044cc1a" providerId="ADAL" clId="{B7D94930-84C6-E248-852B-09EE81538190}" dt="2021-06-11T11:12:14.694" v="1059" actId="478"/>
          <ac:spMkLst>
            <pc:docMk/>
            <pc:sldMk cId="6286245" sldId="332"/>
            <ac:spMk id="498" creationId="{00000000-0000-0000-0000-000000000000}"/>
          </ac:spMkLst>
        </pc:spChg>
        <pc:spChg chg="mod">
          <ac:chgData name="Haytham Rais (Student at CentraleSupelec)" userId="abbbc904-4b6f-4a53-883f-b9f1b044cc1a" providerId="ADAL" clId="{B7D94930-84C6-E248-852B-09EE81538190}" dt="2021-06-11T11:11:03.995" v="1029" actId="20577"/>
          <ac:spMkLst>
            <pc:docMk/>
            <pc:sldMk cId="6286245" sldId="332"/>
            <ac:spMk id="499" creationId="{00000000-0000-0000-0000-000000000000}"/>
          </ac:spMkLst>
        </pc:spChg>
        <pc:grpChg chg="add mod">
          <ac:chgData name="Haytham Rais (Student at CentraleSupelec)" userId="abbbc904-4b6f-4a53-883f-b9f1b044cc1a" providerId="ADAL" clId="{B7D94930-84C6-E248-852B-09EE81538190}" dt="2021-06-11T11:30:26.807" v="1143" actId="14100"/>
          <ac:grpSpMkLst>
            <pc:docMk/>
            <pc:sldMk cId="6286245" sldId="332"/>
            <ac:grpSpMk id="40" creationId="{3B0C2C82-DA1E-A043-9D83-0A5230F31D08}"/>
          </ac:grpSpMkLst>
        </pc:grpChg>
        <pc:grpChg chg="del">
          <ac:chgData name="Haytham Rais (Student at CentraleSupelec)" userId="abbbc904-4b6f-4a53-883f-b9f1b044cc1a" providerId="ADAL" clId="{B7D94930-84C6-E248-852B-09EE81538190}" dt="2021-06-11T11:11:32.144" v="1045" actId="478"/>
          <ac:grpSpMkLst>
            <pc:docMk/>
            <pc:sldMk cId="6286245" sldId="332"/>
            <ac:grpSpMk id="500" creationId="{00000000-0000-0000-0000-000000000000}"/>
          </ac:grpSpMkLst>
        </pc:grpChg>
        <pc:grpChg chg="del">
          <ac:chgData name="Haytham Rais (Student at CentraleSupelec)" userId="abbbc904-4b6f-4a53-883f-b9f1b044cc1a" providerId="ADAL" clId="{B7D94930-84C6-E248-852B-09EE81538190}" dt="2021-06-11T11:24:40.656" v="1128" actId="478"/>
          <ac:grpSpMkLst>
            <pc:docMk/>
            <pc:sldMk cId="6286245" sldId="332"/>
            <ac:grpSpMk id="509" creationId="{00000000-0000-0000-0000-000000000000}"/>
          </ac:grpSpMkLst>
        </pc:grpChg>
        <pc:grpChg chg="del">
          <ac:chgData name="Haytham Rais (Student at CentraleSupelec)" userId="abbbc904-4b6f-4a53-883f-b9f1b044cc1a" providerId="ADAL" clId="{B7D94930-84C6-E248-852B-09EE81538190}" dt="2021-06-11T11:25:38.561" v="1129" actId="478"/>
          <ac:grpSpMkLst>
            <pc:docMk/>
            <pc:sldMk cId="6286245" sldId="332"/>
            <ac:grpSpMk id="512" creationId="{00000000-0000-0000-0000-000000000000}"/>
          </ac:grpSpMkLst>
        </pc:grpChg>
        <pc:grpChg chg="del">
          <ac:chgData name="Haytham Rais (Student at CentraleSupelec)" userId="abbbc904-4b6f-4a53-883f-b9f1b044cc1a" providerId="ADAL" clId="{B7D94930-84C6-E248-852B-09EE81538190}" dt="2021-06-11T11:12:11.119" v="1058" actId="478"/>
          <ac:grpSpMkLst>
            <pc:docMk/>
            <pc:sldMk cId="6286245" sldId="332"/>
            <ac:grpSpMk id="517" creationId="{00000000-0000-0000-0000-000000000000}"/>
          </ac:grpSpMkLst>
        </pc:grpChg>
        <pc:picChg chg="add mod">
          <ac:chgData name="Haytham Rais (Student at CentraleSupelec)" userId="abbbc904-4b6f-4a53-883f-b9f1b044cc1a" providerId="ADAL" clId="{B7D94930-84C6-E248-852B-09EE81538190}" dt="2021-06-11T11:12:25.164" v="1061" actId="1076"/>
          <ac:picMkLst>
            <pc:docMk/>
            <pc:sldMk cId="6286245" sldId="332"/>
            <ac:picMk id="36" creationId="{EA6F3DA3-1B4C-B948-BEA4-D5649D3A7C59}"/>
          </ac:picMkLst>
        </pc:picChg>
        <pc:picChg chg="mod">
          <ac:chgData name="Haytham Rais (Student at CentraleSupelec)" userId="abbbc904-4b6f-4a53-883f-b9f1b044cc1a" providerId="ADAL" clId="{B7D94930-84C6-E248-852B-09EE81538190}" dt="2021-06-11T11:27:46.054" v="1134" actId="1076"/>
          <ac:picMkLst>
            <pc:docMk/>
            <pc:sldMk cId="6286245" sldId="332"/>
            <ac:picMk id="492" creationId="{00000000-0000-0000-0000-000000000000}"/>
          </ac:picMkLst>
        </pc:picChg>
        <pc:picChg chg="del mod">
          <ac:chgData name="Haytham Rais (Student at CentraleSupelec)" userId="abbbc904-4b6f-4a53-883f-b9f1b044cc1a" providerId="ADAL" clId="{B7D94930-84C6-E248-852B-09EE81538190}" dt="2021-06-11T11:12:15.980" v="1060" actId="478"/>
          <ac:picMkLst>
            <pc:docMk/>
            <pc:sldMk cId="6286245" sldId="332"/>
            <ac:picMk id="493" creationId="{00000000-0000-0000-0000-000000000000}"/>
          </ac:picMkLst>
        </pc:picChg>
      </pc:sldChg>
      <pc:sldChg chg="addSp delSp modSp add mod ord">
        <pc:chgData name="Haytham Rais (Student at CentraleSupelec)" userId="abbbc904-4b6f-4a53-883f-b9f1b044cc1a" providerId="ADAL" clId="{B7D94930-84C6-E248-852B-09EE81538190}" dt="2021-06-11T11:36:51.146" v="1269" actId="14100"/>
        <pc:sldMkLst>
          <pc:docMk/>
          <pc:sldMk cId="1643668786" sldId="333"/>
        </pc:sldMkLst>
        <pc:spChg chg="mod">
          <ac:chgData name="Haytham Rais (Student at CentraleSupelec)" userId="abbbc904-4b6f-4a53-883f-b9f1b044cc1a" providerId="ADAL" clId="{B7D94930-84C6-E248-852B-09EE81538190}" dt="2021-06-11T11:35:57.402" v="1225" actId="255"/>
          <ac:spMkLst>
            <pc:docMk/>
            <pc:sldMk cId="1643668786" sldId="333"/>
            <ac:spMk id="4" creationId="{56FBEBA1-808E-EC44-ACE9-954BEF5ADC14}"/>
          </ac:spMkLst>
        </pc:spChg>
        <pc:spChg chg="mod">
          <ac:chgData name="Haytham Rais (Student at CentraleSupelec)" userId="abbbc904-4b6f-4a53-883f-b9f1b044cc1a" providerId="ADAL" clId="{B7D94930-84C6-E248-852B-09EE81538190}" dt="2021-06-11T11:34:47.467" v="1166" actId="404"/>
          <ac:spMkLst>
            <pc:docMk/>
            <pc:sldMk cId="1643668786" sldId="333"/>
            <ac:spMk id="268" creationId="{00000000-0000-0000-0000-000000000000}"/>
          </ac:spMkLst>
        </pc:spChg>
        <pc:spChg chg="mod">
          <ac:chgData name="Haytham Rais (Student at CentraleSupelec)" userId="abbbc904-4b6f-4a53-883f-b9f1b044cc1a" providerId="ADAL" clId="{B7D94930-84C6-E248-852B-09EE81538190}" dt="2021-06-11T11:36:33.364" v="1266" actId="1076"/>
          <ac:spMkLst>
            <pc:docMk/>
            <pc:sldMk cId="1643668786" sldId="333"/>
            <ac:spMk id="280" creationId="{00000000-0000-0000-0000-000000000000}"/>
          </ac:spMkLst>
        </pc:spChg>
        <pc:picChg chg="del">
          <ac:chgData name="Haytham Rais (Student at CentraleSupelec)" userId="abbbc904-4b6f-4a53-883f-b9f1b044cc1a" providerId="ADAL" clId="{B7D94930-84C6-E248-852B-09EE81538190}" dt="2021-06-11T11:34:05.687" v="1152" actId="478"/>
          <ac:picMkLst>
            <pc:docMk/>
            <pc:sldMk cId="1643668786" sldId="333"/>
            <ac:picMk id="5" creationId="{BA59ED5F-6E18-434C-AD79-BF553F7D480F}"/>
          </ac:picMkLst>
        </pc:picChg>
        <pc:picChg chg="del">
          <ac:chgData name="Haytham Rais (Student at CentraleSupelec)" userId="abbbc904-4b6f-4a53-883f-b9f1b044cc1a" providerId="ADAL" clId="{B7D94930-84C6-E248-852B-09EE81538190}" dt="2021-06-11T11:34:17.614" v="1155" actId="478"/>
          <ac:picMkLst>
            <pc:docMk/>
            <pc:sldMk cId="1643668786" sldId="333"/>
            <ac:picMk id="6" creationId="{4EE36259-9C1F-7247-8BCE-382513211094}"/>
          </ac:picMkLst>
        </pc:picChg>
        <pc:picChg chg="add mod modCrop">
          <ac:chgData name="Haytham Rais (Student at CentraleSupelec)" userId="abbbc904-4b6f-4a53-883f-b9f1b044cc1a" providerId="ADAL" clId="{B7D94930-84C6-E248-852B-09EE81538190}" dt="2021-06-11T11:35:38.970" v="1220" actId="732"/>
          <ac:picMkLst>
            <pc:docMk/>
            <pc:sldMk cId="1643668786" sldId="333"/>
            <ac:picMk id="9" creationId="{97ED01BC-2271-E34E-8B94-7E6E19C5F7FF}"/>
          </ac:picMkLst>
        </pc:picChg>
        <pc:picChg chg="add mod modCrop">
          <ac:chgData name="Haytham Rais (Student at CentraleSupelec)" userId="abbbc904-4b6f-4a53-883f-b9f1b044cc1a" providerId="ADAL" clId="{B7D94930-84C6-E248-852B-09EE81538190}" dt="2021-06-11T11:36:51.146" v="1269" actId="14100"/>
          <ac:picMkLst>
            <pc:docMk/>
            <pc:sldMk cId="1643668786" sldId="333"/>
            <ac:picMk id="10" creationId="{374FA05F-1F52-E842-902A-1EA976823F76}"/>
          </ac:picMkLst>
        </pc:picChg>
      </pc:sldChg>
      <pc:sldChg chg="addSp delSp modSp add mod">
        <pc:chgData name="Haytham Rais (Student at CentraleSupelec)" userId="abbbc904-4b6f-4a53-883f-b9f1b044cc1a" providerId="ADAL" clId="{B7D94930-84C6-E248-852B-09EE81538190}" dt="2021-06-11T11:42:30.089" v="1451" actId="20577"/>
        <pc:sldMkLst>
          <pc:docMk/>
          <pc:sldMk cId="1027552631" sldId="336"/>
        </pc:sldMkLst>
        <pc:spChg chg="mod">
          <ac:chgData name="Haytham Rais (Student at CentraleSupelec)" userId="abbbc904-4b6f-4a53-883f-b9f1b044cc1a" providerId="ADAL" clId="{B7D94930-84C6-E248-852B-09EE81538190}" dt="2021-06-11T11:39:57.526" v="1389" actId="20577"/>
          <ac:spMkLst>
            <pc:docMk/>
            <pc:sldMk cId="1027552631" sldId="336"/>
            <ac:spMk id="4" creationId="{56FBEBA1-808E-EC44-ACE9-954BEF5ADC14}"/>
          </ac:spMkLst>
        </pc:spChg>
        <pc:spChg chg="mod">
          <ac:chgData name="Haytham Rais (Student at CentraleSupelec)" userId="abbbc904-4b6f-4a53-883f-b9f1b044cc1a" providerId="ADAL" clId="{B7D94930-84C6-E248-852B-09EE81538190}" dt="2021-06-11T11:39:36.659" v="1381" actId="1076"/>
          <ac:spMkLst>
            <pc:docMk/>
            <pc:sldMk cId="1027552631" sldId="336"/>
            <ac:spMk id="268" creationId="{00000000-0000-0000-0000-000000000000}"/>
          </ac:spMkLst>
        </pc:spChg>
        <pc:spChg chg="mod">
          <ac:chgData name="Haytham Rais (Student at CentraleSupelec)" userId="abbbc904-4b6f-4a53-883f-b9f1b044cc1a" providerId="ADAL" clId="{B7D94930-84C6-E248-852B-09EE81538190}" dt="2021-06-11T11:42:30.089" v="1451" actId="20577"/>
          <ac:spMkLst>
            <pc:docMk/>
            <pc:sldMk cId="1027552631" sldId="336"/>
            <ac:spMk id="280" creationId="{00000000-0000-0000-0000-000000000000}"/>
          </ac:spMkLst>
        </pc:spChg>
        <pc:picChg chg="del">
          <ac:chgData name="Haytham Rais (Student at CentraleSupelec)" userId="abbbc904-4b6f-4a53-883f-b9f1b044cc1a" providerId="ADAL" clId="{B7D94930-84C6-E248-852B-09EE81538190}" dt="2021-06-11T11:39:38.528" v="1382" actId="478"/>
          <ac:picMkLst>
            <pc:docMk/>
            <pc:sldMk cId="1027552631" sldId="336"/>
            <ac:picMk id="5" creationId="{BA59ED5F-6E18-434C-AD79-BF553F7D480F}"/>
          </ac:picMkLst>
        </pc:picChg>
        <pc:picChg chg="del">
          <ac:chgData name="Haytham Rais (Student at CentraleSupelec)" userId="abbbc904-4b6f-4a53-883f-b9f1b044cc1a" providerId="ADAL" clId="{B7D94930-84C6-E248-852B-09EE81538190}" dt="2021-06-11T11:39:40.801" v="1383" actId="478"/>
          <ac:picMkLst>
            <pc:docMk/>
            <pc:sldMk cId="1027552631" sldId="336"/>
            <ac:picMk id="6" creationId="{4EE36259-9C1F-7247-8BCE-382513211094}"/>
          </ac:picMkLst>
        </pc:picChg>
        <pc:picChg chg="add mod modCrop">
          <ac:chgData name="Haytham Rais (Student at CentraleSupelec)" userId="abbbc904-4b6f-4a53-883f-b9f1b044cc1a" providerId="ADAL" clId="{B7D94930-84C6-E248-852B-09EE81538190}" dt="2021-06-11T11:40:20.431" v="1396" actId="14100"/>
          <ac:picMkLst>
            <pc:docMk/>
            <pc:sldMk cId="1027552631" sldId="336"/>
            <ac:picMk id="9" creationId="{7CB7998D-2832-2D4B-A118-CFC40B09C869}"/>
          </ac:picMkLst>
        </pc:picChg>
        <pc:picChg chg="add del mod">
          <ac:chgData name="Haytham Rais (Student at CentraleSupelec)" userId="abbbc904-4b6f-4a53-883f-b9f1b044cc1a" providerId="ADAL" clId="{B7D94930-84C6-E248-852B-09EE81538190}" dt="2021-06-11T11:40:40.874" v="1404" actId="478"/>
          <ac:picMkLst>
            <pc:docMk/>
            <pc:sldMk cId="1027552631" sldId="336"/>
            <ac:picMk id="10" creationId="{5A9FBAC3-6738-074F-BB75-7110296081BC}"/>
          </ac:picMkLst>
        </pc:picChg>
        <pc:picChg chg="add del mod">
          <ac:chgData name="Haytham Rais (Student at CentraleSupelec)" userId="abbbc904-4b6f-4a53-883f-b9f1b044cc1a" providerId="ADAL" clId="{B7D94930-84C6-E248-852B-09EE81538190}" dt="2021-06-11T11:40:38.734" v="1402" actId="478"/>
          <ac:picMkLst>
            <pc:docMk/>
            <pc:sldMk cId="1027552631" sldId="336"/>
            <ac:picMk id="11" creationId="{97F0AE1C-45F4-1349-A9DE-DDEFAC6809C0}"/>
          </ac:picMkLst>
        </pc:picChg>
        <pc:picChg chg="add del mod">
          <ac:chgData name="Haytham Rais (Student at CentraleSupelec)" userId="abbbc904-4b6f-4a53-883f-b9f1b044cc1a" providerId="ADAL" clId="{B7D94930-84C6-E248-852B-09EE81538190}" dt="2021-06-11T11:40:39.791" v="1403" actId="478"/>
          <ac:picMkLst>
            <pc:docMk/>
            <pc:sldMk cId="1027552631" sldId="336"/>
            <ac:picMk id="12" creationId="{C23F43E9-B325-794B-AAE1-07F8D333D973}"/>
          </ac:picMkLst>
        </pc:picChg>
        <pc:picChg chg="add del mod">
          <ac:chgData name="Haytham Rais (Student at CentraleSupelec)" userId="abbbc904-4b6f-4a53-883f-b9f1b044cc1a" providerId="ADAL" clId="{B7D94930-84C6-E248-852B-09EE81538190}" dt="2021-06-11T11:40:37.248" v="1401" actId="478"/>
          <ac:picMkLst>
            <pc:docMk/>
            <pc:sldMk cId="1027552631" sldId="336"/>
            <ac:picMk id="13" creationId="{703A1C75-17B4-B642-B009-4C90970B644E}"/>
          </ac:picMkLst>
        </pc:picChg>
        <pc:picChg chg="add del mod">
          <ac:chgData name="Haytham Rais (Student at CentraleSupelec)" userId="abbbc904-4b6f-4a53-883f-b9f1b044cc1a" providerId="ADAL" clId="{B7D94930-84C6-E248-852B-09EE81538190}" dt="2021-06-11T11:40:37.248" v="1401" actId="478"/>
          <ac:picMkLst>
            <pc:docMk/>
            <pc:sldMk cId="1027552631" sldId="336"/>
            <ac:picMk id="14" creationId="{CABABA7F-D48B-A04D-A875-25BD5BC4AB3C}"/>
          </ac:picMkLst>
        </pc:picChg>
        <pc:picChg chg="add del mod">
          <ac:chgData name="Haytham Rais (Student at CentraleSupelec)" userId="abbbc904-4b6f-4a53-883f-b9f1b044cc1a" providerId="ADAL" clId="{B7D94930-84C6-E248-852B-09EE81538190}" dt="2021-06-11T11:40:37.248" v="1401" actId="478"/>
          <ac:picMkLst>
            <pc:docMk/>
            <pc:sldMk cId="1027552631" sldId="336"/>
            <ac:picMk id="15" creationId="{0CA59EDE-F52E-764A-B044-D5161BA00B14}"/>
          </ac:picMkLst>
        </pc:picChg>
        <pc:picChg chg="add mod">
          <ac:chgData name="Haytham Rais (Student at CentraleSupelec)" userId="abbbc904-4b6f-4a53-883f-b9f1b044cc1a" providerId="ADAL" clId="{B7D94930-84C6-E248-852B-09EE81538190}" dt="2021-06-11T11:41:17.627" v="1416" actId="1076"/>
          <ac:picMkLst>
            <pc:docMk/>
            <pc:sldMk cId="1027552631" sldId="336"/>
            <ac:picMk id="16" creationId="{67F76FE2-CAE2-6D4E-9A78-A1245CE963C1}"/>
          </ac:picMkLst>
        </pc:picChg>
        <pc:picChg chg="add mod">
          <ac:chgData name="Haytham Rais (Student at CentraleSupelec)" userId="abbbc904-4b6f-4a53-883f-b9f1b044cc1a" providerId="ADAL" clId="{B7D94930-84C6-E248-852B-09EE81538190}" dt="2021-06-11T11:41:15.998" v="1415" actId="1076"/>
          <ac:picMkLst>
            <pc:docMk/>
            <pc:sldMk cId="1027552631" sldId="336"/>
            <ac:picMk id="17" creationId="{3E0BF52F-906F-914A-BBA7-86FEC6686CBB}"/>
          </ac:picMkLst>
        </pc:picChg>
        <pc:picChg chg="add mod">
          <ac:chgData name="Haytham Rais (Student at CentraleSupelec)" userId="abbbc904-4b6f-4a53-883f-b9f1b044cc1a" providerId="ADAL" clId="{B7D94930-84C6-E248-852B-09EE81538190}" dt="2021-06-11T11:41:42.721" v="1422" actId="14100"/>
          <ac:picMkLst>
            <pc:docMk/>
            <pc:sldMk cId="1027552631" sldId="336"/>
            <ac:picMk id="18" creationId="{8199AB0E-37F8-8D42-9697-F8947AD94E34}"/>
          </ac:picMkLst>
        </pc:picChg>
        <pc:picChg chg="add mod">
          <ac:chgData name="Haytham Rais (Student at CentraleSupelec)" userId="abbbc904-4b6f-4a53-883f-b9f1b044cc1a" providerId="ADAL" clId="{B7D94930-84C6-E248-852B-09EE81538190}" dt="2021-06-11T11:41:22.147" v="1418" actId="14100"/>
          <ac:picMkLst>
            <pc:docMk/>
            <pc:sldMk cId="1027552631" sldId="336"/>
            <ac:picMk id="19" creationId="{7F4E7585-B9CF-1941-B48C-A7ED4E8362E8}"/>
          </ac:picMkLst>
        </pc:picChg>
      </pc:sldChg>
      <pc:sldChg chg="addSp delSp modSp add mod">
        <pc:chgData name="Haytham Rais (Student at CentraleSupelec)" userId="abbbc904-4b6f-4a53-883f-b9f1b044cc1a" providerId="ADAL" clId="{B7D94930-84C6-E248-852B-09EE81538190}" dt="2021-06-11T11:43:30.627" v="1465" actId="1076"/>
        <pc:sldMkLst>
          <pc:docMk/>
          <pc:sldMk cId="1986828393" sldId="339"/>
        </pc:sldMkLst>
        <pc:spChg chg="mod">
          <ac:chgData name="Haytham Rais (Student at CentraleSupelec)" userId="abbbc904-4b6f-4a53-883f-b9f1b044cc1a" providerId="ADAL" clId="{B7D94930-84C6-E248-852B-09EE81538190}" dt="2021-06-11T11:42:41.075" v="1454" actId="20577"/>
          <ac:spMkLst>
            <pc:docMk/>
            <pc:sldMk cId="1986828393" sldId="339"/>
            <ac:spMk id="4" creationId="{56FBEBA1-808E-EC44-ACE9-954BEF5ADC14}"/>
          </ac:spMkLst>
        </pc:spChg>
        <pc:spChg chg="mod">
          <ac:chgData name="Haytham Rais (Student at CentraleSupelec)" userId="abbbc904-4b6f-4a53-883f-b9f1b044cc1a" providerId="ADAL" clId="{B7D94930-84C6-E248-852B-09EE81538190}" dt="2021-06-11T11:42:16.789" v="1445" actId="403"/>
          <ac:spMkLst>
            <pc:docMk/>
            <pc:sldMk cId="1986828393" sldId="339"/>
            <ac:spMk id="268" creationId="{00000000-0000-0000-0000-000000000000}"/>
          </ac:spMkLst>
        </pc:spChg>
        <pc:spChg chg="mod">
          <ac:chgData name="Haytham Rais (Student at CentraleSupelec)" userId="abbbc904-4b6f-4a53-883f-b9f1b044cc1a" providerId="ADAL" clId="{B7D94930-84C6-E248-852B-09EE81538190}" dt="2021-06-11T11:42:36.270" v="1452" actId="20577"/>
          <ac:spMkLst>
            <pc:docMk/>
            <pc:sldMk cId="1986828393" sldId="339"/>
            <ac:spMk id="280" creationId="{00000000-0000-0000-0000-000000000000}"/>
          </ac:spMkLst>
        </pc:spChg>
        <pc:picChg chg="del">
          <ac:chgData name="Haytham Rais (Student at CentraleSupelec)" userId="abbbc904-4b6f-4a53-883f-b9f1b044cc1a" providerId="ADAL" clId="{B7D94930-84C6-E248-852B-09EE81538190}" dt="2021-06-11T11:42:18.972" v="1446" actId="478"/>
          <ac:picMkLst>
            <pc:docMk/>
            <pc:sldMk cId="1986828393" sldId="339"/>
            <ac:picMk id="9" creationId="{7CB7998D-2832-2D4B-A118-CFC40B09C869}"/>
          </ac:picMkLst>
        </pc:picChg>
        <pc:picChg chg="add mod modCrop">
          <ac:chgData name="Haytham Rais (Student at CentraleSupelec)" userId="abbbc904-4b6f-4a53-883f-b9f1b044cc1a" providerId="ADAL" clId="{B7D94930-84C6-E248-852B-09EE81538190}" dt="2021-06-11T11:43:18.921" v="1462" actId="1076"/>
          <ac:picMkLst>
            <pc:docMk/>
            <pc:sldMk cId="1986828393" sldId="339"/>
            <ac:picMk id="12" creationId="{36FC8C7F-226E-EA47-9735-C5DEF1C4DB59}"/>
          </ac:picMkLst>
        </pc:picChg>
        <pc:picChg chg="add mod modCrop">
          <ac:chgData name="Haytham Rais (Student at CentraleSupelec)" userId="abbbc904-4b6f-4a53-883f-b9f1b044cc1a" providerId="ADAL" clId="{B7D94930-84C6-E248-852B-09EE81538190}" dt="2021-06-11T11:43:09.582" v="1461" actId="732"/>
          <ac:picMkLst>
            <pc:docMk/>
            <pc:sldMk cId="1986828393" sldId="339"/>
            <ac:picMk id="13" creationId="{8316CE52-7BA0-6F46-A565-DCE20CB1B0B3}"/>
          </ac:picMkLst>
        </pc:picChg>
        <pc:picChg chg="add mod">
          <ac:chgData name="Haytham Rais (Student at CentraleSupelec)" userId="abbbc904-4b6f-4a53-883f-b9f1b044cc1a" providerId="ADAL" clId="{B7D94930-84C6-E248-852B-09EE81538190}" dt="2021-06-11T11:43:30.627" v="1465" actId="1076"/>
          <ac:picMkLst>
            <pc:docMk/>
            <pc:sldMk cId="1986828393" sldId="339"/>
            <ac:picMk id="14" creationId="{AE4A75DA-F044-D243-AB9A-3BBCD5407569}"/>
          </ac:picMkLst>
        </pc:picChg>
        <pc:picChg chg="del">
          <ac:chgData name="Haytham Rais (Student at CentraleSupelec)" userId="abbbc904-4b6f-4a53-883f-b9f1b044cc1a" providerId="ADAL" clId="{B7D94930-84C6-E248-852B-09EE81538190}" dt="2021-06-11T11:42:20.537" v="1447" actId="478"/>
          <ac:picMkLst>
            <pc:docMk/>
            <pc:sldMk cId="1986828393" sldId="339"/>
            <ac:picMk id="16" creationId="{67F76FE2-CAE2-6D4E-9A78-A1245CE963C1}"/>
          </ac:picMkLst>
        </pc:picChg>
        <pc:picChg chg="del">
          <ac:chgData name="Haytham Rais (Student at CentraleSupelec)" userId="abbbc904-4b6f-4a53-883f-b9f1b044cc1a" providerId="ADAL" clId="{B7D94930-84C6-E248-852B-09EE81538190}" dt="2021-06-11T11:42:23.023" v="1449" actId="478"/>
          <ac:picMkLst>
            <pc:docMk/>
            <pc:sldMk cId="1986828393" sldId="339"/>
            <ac:picMk id="17" creationId="{3E0BF52F-906F-914A-BBA7-86FEC6686CBB}"/>
          </ac:picMkLst>
        </pc:picChg>
        <pc:picChg chg="del">
          <ac:chgData name="Haytham Rais (Student at CentraleSupelec)" userId="abbbc904-4b6f-4a53-883f-b9f1b044cc1a" providerId="ADAL" clId="{B7D94930-84C6-E248-852B-09EE81538190}" dt="2021-06-11T11:42:24.088" v="1450" actId="478"/>
          <ac:picMkLst>
            <pc:docMk/>
            <pc:sldMk cId="1986828393" sldId="339"/>
            <ac:picMk id="18" creationId="{8199AB0E-37F8-8D42-9697-F8947AD94E34}"/>
          </ac:picMkLst>
        </pc:picChg>
        <pc:picChg chg="del">
          <ac:chgData name="Haytham Rais (Student at CentraleSupelec)" userId="abbbc904-4b6f-4a53-883f-b9f1b044cc1a" providerId="ADAL" clId="{B7D94930-84C6-E248-852B-09EE81538190}" dt="2021-06-11T11:42:21.807" v="1448" actId="478"/>
          <ac:picMkLst>
            <pc:docMk/>
            <pc:sldMk cId="1986828393" sldId="339"/>
            <ac:picMk id="19" creationId="{7F4E7585-B9CF-1941-B48C-A7ED4E8362E8}"/>
          </ac:picMkLst>
        </pc:picChg>
      </pc:sldChg>
      <pc:sldChg chg="addSp delSp modSp add mod">
        <pc:chgData name="Haytham Rais (Student at CentraleSupelec)" userId="abbbc904-4b6f-4a53-883f-b9f1b044cc1a" providerId="ADAL" clId="{B7D94930-84C6-E248-852B-09EE81538190}" dt="2021-06-11T11:46:10.271" v="1541" actId="1076"/>
        <pc:sldMkLst>
          <pc:docMk/>
          <pc:sldMk cId="3921186037" sldId="341"/>
        </pc:sldMkLst>
        <pc:spChg chg="mod">
          <ac:chgData name="Haytham Rais (Student at CentraleSupelec)" userId="abbbc904-4b6f-4a53-883f-b9f1b044cc1a" providerId="ADAL" clId="{B7D94930-84C6-E248-852B-09EE81538190}" dt="2021-06-11T11:44:07.156" v="1507" actId="14100"/>
          <ac:spMkLst>
            <pc:docMk/>
            <pc:sldMk cId="3921186037" sldId="341"/>
            <ac:spMk id="268" creationId="{00000000-0000-0000-0000-000000000000}"/>
          </ac:spMkLst>
        </pc:spChg>
        <pc:picChg chg="del">
          <ac:chgData name="Haytham Rais (Student at CentraleSupelec)" userId="abbbc904-4b6f-4a53-883f-b9f1b044cc1a" providerId="ADAL" clId="{B7D94930-84C6-E248-852B-09EE81538190}" dt="2021-06-11T11:44:18.198" v="1508" actId="478"/>
          <ac:picMkLst>
            <pc:docMk/>
            <pc:sldMk cId="3921186037" sldId="341"/>
            <ac:picMk id="9" creationId="{7CB7998D-2832-2D4B-A118-CFC40B09C869}"/>
          </ac:picMkLst>
        </pc:picChg>
        <pc:picChg chg="add mod modCrop">
          <ac:chgData name="Haytham Rais (Student at CentraleSupelec)" userId="abbbc904-4b6f-4a53-883f-b9f1b044cc1a" providerId="ADAL" clId="{B7D94930-84C6-E248-852B-09EE81538190}" dt="2021-06-11T11:45:17.822" v="1526" actId="1076"/>
          <ac:picMkLst>
            <pc:docMk/>
            <pc:sldMk cId="3921186037" sldId="341"/>
            <ac:picMk id="12" creationId="{34EC2084-DBD3-1D42-BBD1-25A4B947CD71}"/>
          </ac:picMkLst>
        </pc:picChg>
        <pc:picChg chg="add mod modCrop">
          <ac:chgData name="Haytham Rais (Student at CentraleSupelec)" userId="abbbc904-4b6f-4a53-883f-b9f1b044cc1a" providerId="ADAL" clId="{B7D94930-84C6-E248-852B-09EE81538190}" dt="2021-06-11T11:45:20.468" v="1527" actId="14100"/>
          <ac:picMkLst>
            <pc:docMk/>
            <pc:sldMk cId="3921186037" sldId="341"/>
            <ac:picMk id="13" creationId="{D0E2B76A-2EAD-6C49-83D0-B457FFE2A966}"/>
          </ac:picMkLst>
        </pc:picChg>
        <pc:picChg chg="add mod">
          <ac:chgData name="Haytham Rais (Student at CentraleSupelec)" userId="abbbc904-4b6f-4a53-883f-b9f1b044cc1a" providerId="ADAL" clId="{B7D94930-84C6-E248-852B-09EE81538190}" dt="2021-06-11T11:45:32.785" v="1533" actId="1076"/>
          <ac:picMkLst>
            <pc:docMk/>
            <pc:sldMk cId="3921186037" sldId="341"/>
            <ac:picMk id="14" creationId="{7DB3BC31-5AA4-294D-83DE-0738690BE1F0}"/>
          </ac:picMkLst>
        </pc:picChg>
        <pc:picChg chg="add mod">
          <ac:chgData name="Haytham Rais (Student at CentraleSupelec)" userId="abbbc904-4b6f-4a53-883f-b9f1b044cc1a" providerId="ADAL" clId="{B7D94930-84C6-E248-852B-09EE81538190}" dt="2021-06-11T11:45:25.974" v="1530" actId="1076"/>
          <ac:picMkLst>
            <pc:docMk/>
            <pc:sldMk cId="3921186037" sldId="341"/>
            <ac:picMk id="15" creationId="{86F1B4D4-0A2D-374A-BA9F-807C8D803857}"/>
          </ac:picMkLst>
        </pc:picChg>
        <pc:picChg chg="del">
          <ac:chgData name="Haytham Rais (Student at CentraleSupelec)" userId="abbbc904-4b6f-4a53-883f-b9f1b044cc1a" providerId="ADAL" clId="{B7D94930-84C6-E248-852B-09EE81538190}" dt="2021-06-11T11:44:19.694" v="1509" actId="478"/>
          <ac:picMkLst>
            <pc:docMk/>
            <pc:sldMk cId="3921186037" sldId="341"/>
            <ac:picMk id="16" creationId="{67F76FE2-CAE2-6D4E-9A78-A1245CE963C1}"/>
          </ac:picMkLst>
        </pc:picChg>
        <pc:picChg chg="del">
          <ac:chgData name="Haytham Rais (Student at CentraleSupelec)" userId="abbbc904-4b6f-4a53-883f-b9f1b044cc1a" providerId="ADAL" clId="{B7D94930-84C6-E248-852B-09EE81538190}" dt="2021-06-11T11:44:20.775" v="1510" actId="478"/>
          <ac:picMkLst>
            <pc:docMk/>
            <pc:sldMk cId="3921186037" sldId="341"/>
            <ac:picMk id="17" creationId="{3E0BF52F-906F-914A-BBA7-86FEC6686CBB}"/>
          </ac:picMkLst>
        </pc:picChg>
        <pc:picChg chg="del">
          <ac:chgData name="Haytham Rais (Student at CentraleSupelec)" userId="abbbc904-4b6f-4a53-883f-b9f1b044cc1a" providerId="ADAL" clId="{B7D94930-84C6-E248-852B-09EE81538190}" dt="2021-06-11T11:44:22.809" v="1512" actId="478"/>
          <ac:picMkLst>
            <pc:docMk/>
            <pc:sldMk cId="3921186037" sldId="341"/>
            <ac:picMk id="18" creationId="{8199AB0E-37F8-8D42-9697-F8947AD94E34}"/>
          </ac:picMkLst>
        </pc:picChg>
        <pc:picChg chg="del">
          <ac:chgData name="Haytham Rais (Student at CentraleSupelec)" userId="abbbc904-4b6f-4a53-883f-b9f1b044cc1a" providerId="ADAL" clId="{B7D94930-84C6-E248-852B-09EE81538190}" dt="2021-06-11T11:44:21.731" v="1511" actId="478"/>
          <ac:picMkLst>
            <pc:docMk/>
            <pc:sldMk cId="3921186037" sldId="341"/>
            <ac:picMk id="19" creationId="{7F4E7585-B9CF-1941-B48C-A7ED4E8362E8}"/>
          </ac:picMkLst>
        </pc:picChg>
        <pc:picChg chg="add mod modCrop">
          <ac:chgData name="Haytham Rais (Student at CentraleSupelec)" userId="abbbc904-4b6f-4a53-883f-b9f1b044cc1a" providerId="ADAL" clId="{B7D94930-84C6-E248-852B-09EE81538190}" dt="2021-06-11T11:46:10.271" v="1541" actId="1076"/>
          <ac:picMkLst>
            <pc:docMk/>
            <pc:sldMk cId="3921186037" sldId="341"/>
            <ac:picMk id="20" creationId="{726FE589-BED9-074E-88D3-E2DBAF5DB76C}"/>
          </ac:picMkLst>
        </pc:picChg>
      </pc:sldChg>
    </pc:docChg>
  </pc:docChgLst>
  <pc:docChgLst>
    <pc:chgData name="François Wang (Student at CentraleSupelec)" userId="S::francois.wang@student-cs.fr::3f06dcb9-5e9e-4e91-b56b-c4da0141ea61" providerId="AD" clId="Web-{FE8BDDE7-0399-476E-9364-C68421DE0418}"/>
    <pc:docChg chg="addSld modSld sldOrd">
      <pc:chgData name="François Wang (Student at CentraleSupelec)" userId="S::francois.wang@student-cs.fr::3f06dcb9-5e9e-4e91-b56b-c4da0141ea61" providerId="AD" clId="Web-{FE8BDDE7-0399-476E-9364-C68421DE0418}" dt="2021-06-11T11:23:52.263" v="131" actId="14100"/>
      <pc:docMkLst>
        <pc:docMk/>
      </pc:docMkLst>
      <pc:sldChg chg="addSp delSp modSp">
        <pc:chgData name="François Wang (Student at CentraleSupelec)" userId="S::francois.wang@student-cs.fr::3f06dcb9-5e9e-4e91-b56b-c4da0141ea61" providerId="AD" clId="Web-{FE8BDDE7-0399-476E-9364-C68421DE0418}" dt="2021-06-11T11:23:52.263" v="131" actId="14100"/>
        <pc:sldMkLst>
          <pc:docMk/>
          <pc:sldMk cId="1292425506" sldId="324"/>
        </pc:sldMkLst>
        <pc:spChg chg="add del mod">
          <ac:chgData name="François Wang (Student at CentraleSupelec)" userId="S::francois.wang@student-cs.fr::3f06dcb9-5e9e-4e91-b56b-c4da0141ea61" providerId="AD" clId="Web-{FE8BDDE7-0399-476E-9364-C68421DE0418}" dt="2021-06-11T11:21:50.713" v="94"/>
          <ac:spMkLst>
            <pc:docMk/>
            <pc:sldMk cId="1292425506" sldId="324"/>
            <ac:spMk id="3" creationId="{C7C627DE-F124-4191-9AF3-0A9F2A2D679D}"/>
          </ac:spMkLst>
        </pc:spChg>
        <pc:spChg chg="del">
          <ac:chgData name="François Wang (Student at CentraleSupelec)" userId="S::francois.wang@student-cs.fr::3f06dcb9-5e9e-4e91-b56b-c4da0141ea61" providerId="AD" clId="Web-{FE8BDDE7-0399-476E-9364-C68421DE0418}" dt="2021-06-11T11:22:02.198" v="97"/>
          <ac:spMkLst>
            <pc:docMk/>
            <pc:sldMk cId="1292425506" sldId="324"/>
            <ac:spMk id="4" creationId="{56FBEBA1-808E-EC44-ACE9-954BEF5ADC14}"/>
          </ac:spMkLst>
        </pc:spChg>
        <pc:spChg chg="mod">
          <ac:chgData name="François Wang (Student at CentraleSupelec)" userId="S::francois.wang@student-cs.fr::3f06dcb9-5e9e-4e91-b56b-c4da0141ea61" providerId="AD" clId="Web-{FE8BDDE7-0399-476E-9364-C68421DE0418}" dt="2021-06-11T11:22:30.901" v="106" actId="1076"/>
          <ac:spMkLst>
            <pc:docMk/>
            <pc:sldMk cId="1292425506" sldId="324"/>
            <ac:spMk id="10" creationId="{9C8EC7E9-C298-4BB9-AA8D-C790654C91E2}"/>
          </ac:spMkLst>
        </pc:spChg>
        <pc:spChg chg="mod">
          <ac:chgData name="François Wang (Student at CentraleSupelec)" userId="S::francois.wang@student-cs.fr::3f06dcb9-5e9e-4e91-b56b-c4da0141ea61" providerId="AD" clId="Web-{FE8BDDE7-0399-476E-9364-C68421DE0418}" dt="2021-06-11T11:22:46.527" v="109" actId="1076"/>
          <ac:spMkLst>
            <pc:docMk/>
            <pc:sldMk cId="1292425506" sldId="324"/>
            <ac:spMk id="15" creationId="{5D1307C2-494C-6D40-919C-E31E8ADC9015}"/>
          </ac:spMkLst>
        </pc:spChg>
        <pc:spChg chg="mod">
          <ac:chgData name="François Wang (Student at CentraleSupelec)" userId="S::francois.wang@student-cs.fr::3f06dcb9-5e9e-4e91-b56b-c4da0141ea61" providerId="AD" clId="Web-{FE8BDDE7-0399-476E-9364-C68421DE0418}" dt="2021-06-11T11:23:06.637" v="115" actId="1076"/>
          <ac:spMkLst>
            <pc:docMk/>
            <pc:sldMk cId="1292425506" sldId="324"/>
            <ac:spMk id="17" creationId="{8BA92DAA-6E2A-3943-B142-723E536F92BA}"/>
          </ac:spMkLst>
        </pc:spChg>
        <pc:spChg chg="mod">
          <ac:chgData name="François Wang (Student at CentraleSupelec)" userId="S::francois.wang@student-cs.fr::3f06dcb9-5e9e-4e91-b56b-c4da0141ea61" providerId="AD" clId="Web-{FE8BDDE7-0399-476E-9364-C68421DE0418}" dt="2021-06-11T11:23:11.965" v="117" actId="1076"/>
          <ac:spMkLst>
            <pc:docMk/>
            <pc:sldMk cId="1292425506" sldId="324"/>
            <ac:spMk id="19" creationId="{4DD5A5AC-FF5D-7C4D-AB24-EA8FBBFA3BC6}"/>
          </ac:spMkLst>
        </pc:spChg>
        <pc:spChg chg="mod">
          <ac:chgData name="François Wang (Student at CentraleSupelec)" userId="S::francois.wang@student-cs.fr::3f06dcb9-5e9e-4e91-b56b-c4da0141ea61" providerId="AD" clId="Web-{FE8BDDE7-0399-476E-9364-C68421DE0418}" dt="2021-06-11T11:23:19.652" v="120" actId="1076"/>
          <ac:spMkLst>
            <pc:docMk/>
            <pc:sldMk cId="1292425506" sldId="324"/>
            <ac:spMk id="21" creationId="{EEA2FA14-EEC4-5440-9DD2-C3F0A1B0E958}"/>
          </ac:spMkLst>
        </pc:spChg>
        <pc:spChg chg="del">
          <ac:chgData name="François Wang (Student at CentraleSupelec)" userId="S::francois.wang@student-cs.fr::3f06dcb9-5e9e-4e91-b56b-c4da0141ea61" providerId="AD" clId="Web-{FE8BDDE7-0399-476E-9364-C68421DE0418}" dt="2021-06-11T11:21:52.916" v="95"/>
          <ac:spMkLst>
            <pc:docMk/>
            <pc:sldMk cId="1292425506" sldId="324"/>
            <ac:spMk id="261" creationId="{00000000-0000-0000-0000-000000000000}"/>
          </ac:spMkLst>
        </pc:spChg>
        <pc:spChg chg="del">
          <ac:chgData name="François Wang (Student at CentraleSupelec)" userId="S::francois.wang@student-cs.fr::3f06dcb9-5e9e-4e91-b56b-c4da0141ea61" providerId="AD" clId="Web-{FE8BDDE7-0399-476E-9364-C68421DE0418}" dt="2021-06-11T11:21:54.697" v="96"/>
          <ac:spMkLst>
            <pc:docMk/>
            <pc:sldMk cId="1292425506" sldId="324"/>
            <ac:spMk id="266" creationId="{00000000-0000-0000-0000-000000000000}"/>
          </ac:spMkLst>
        </pc:spChg>
        <pc:spChg chg="del">
          <ac:chgData name="François Wang (Student at CentraleSupelec)" userId="S::francois.wang@student-cs.fr::3f06dcb9-5e9e-4e91-b56b-c4da0141ea61" providerId="AD" clId="Web-{FE8BDDE7-0399-476E-9364-C68421DE0418}" dt="2021-06-11T11:21:44.541" v="93"/>
          <ac:spMkLst>
            <pc:docMk/>
            <pc:sldMk cId="1292425506" sldId="324"/>
            <ac:spMk id="268" creationId="{00000000-0000-0000-0000-000000000000}"/>
          </ac:spMkLst>
        </pc:spChg>
        <pc:spChg chg="mod">
          <ac:chgData name="François Wang (Student at CentraleSupelec)" userId="S::francois.wang@student-cs.fr::3f06dcb9-5e9e-4e91-b56b-c4da0141ea61" providerId="AD" clId="Web-{FE8BDDE7-0399-476E-9364-C68421DE0418}" dt="2021-06-11T11:22:41.761" v="108" actId="1076"/>
          <ac:spMkLst>
            <pc:docMk/>
            <pc:sldMk cId="1292425506" sldId="324"/>
            <ac:spMk id="280" creationId="{00000000-0000-0000-0000-000000000000}"/>
          </ac:spMkLst>
        </pc:spChg>
        <pc:picChg chg="mod">
          <ac:chgData name="François Wang (Student at CentraleSupelec)" userId="S::francois.wang@student-cs.fr::3f06dcb9-5e9e-4e91-b56b-c4da0141ea61" providerId="AD" clId="Web-{FE8BDDE7-0399-476E-9364-C68421DE0418}" dt="2021-06-11T11:22:27.464" v="105" actId="1076"/>
          <ac:picMkLst>
            <pc:docMk/>
            <pc:sldMk cId="1292425506" sldId="324"/>
            <ac:picMk id="5" creationId="{40CD8AB1-D30E-6B46-A9BF-D391C2DFF931}"/>
          </ac:picMkLst>
        </pc:picChg>
        <pc:picChg chg="mod">
          <ac:chgData name="François Wang (Student at CentraleSupelec)" userId="S::francois.wang@student-cs.fr::3f06dcb9-5e9e-4e91-b56b-c4da0141ea61" providerId="AD" clId="Web-{FE8BDDE7-0399-476E-9364-C68421DE0418}" dt="2021-06-11T11:22:53.589" v="111" actId="1076"/>
          <ac:picMkLst>
            <pc:docMk/>
            <pc:sldMk cId="1292425506" sldId="324"/>
            <ac:picMk id="8" creationId="{4B77AFEC-A27A-A445-9758-8A709A623856}"/>
          </ac:picMkLst>
        </pc:picChg>
        <pc:picChg chg="mod">
          <ac:chgData name="François Wang (Student at CentraleSupelec)" userId="S::francois.wang@student-cs.fr::3f06dcb9-5e9e-4e91-b56b-c4da0141ea61" providerId="AD" clId="Web-{FE8BDDE7-0399-476E-9364-C68421DE0418}" dt="2021-06-11T11:22:50.714" v="110" actId="1076"/>
          <ac:picMkLst>
            <pc:docMk/>
            <pc:sldMk cId="1292425506" sldId="324"/>
            <ac:picMk id="14" creationId="{12A9AE04-62DC-1E42-B83C-B7E7D741F469}"/>
          </ac:picMkLst>
        </pc:picChg>
        <pc:picChg chg="mod">
          <ac:chgData name="François Wang (Student at CentraleSupelec)" userId="S::francois.wang@student-cs.fr::3f06dcb9-5e9e-4e91-b56b-c4da0141ea61" providerId="AD" clId="Web-{FE8BDDE7-0399-476E-9364-C68421DE0418}" dt="2021-06-11T11:23:46.262" v="129" actId="14100"/>
          <ac:picMkLst>
            <pc:docMk/>
            <pc:sldMk cId="1292425506" sldId="324"/>
            <ac:picMk id="16" creationId="{B7EBCBDB-BD53-374C-B385-1E083F6657B0}"/>
          </ac:picMkLst>
        </pc:picChg>
        <pc:picChg chg="mod">
          <ac:chgData name="François Wang (Student at CentraleSupelec)" userId="S::francois.wang@student-cs.fr::3f06dcb9-5e9e-4e91-b56b-c4da0141ea61" providerId="AD" clId="Web-{FE8BDDE7-0399-476E-9364-C68421DE0418}" dt="2021-06-11T11:23:48.309" v="130" actId="14100"/>
          <ac:picMkLst>
            <pc:docMk/>
            <pc:sldMk cId="1292425506" sldId="324"/>
            <ac:picMk id="18" creationId="{DC3E6C40-DD14-BD4D-AE6A-878948C76395}"/>
          </ac:picMkLst>
        </pc:picChg>
        <pc:picChg chg="mod">
          <ac:chgData name="François Wang (Student at CentraleSupelec)" userId="S::francois.wang@student-cs.fr::3f06dcb9-5e9e-4e91-b56b-c4da0141ea61" providerId="AD" clId="Web-{FE8BDDE7-0399-476E-9364-C68421DE0418}" dt="2021-06-11T11:23:52.263" v="131" actId="14100"/>
          <ac:picMkLst>
            <pc:docMk/>
            <pc:sldMk cId="1292425506" sldId="324"/>
            <ac:picMk id="20" creationId="{2EB4213A-F1D4-3F48-9CD5-02AF70BA99C9}"/>
          </ac:picMkLst>
        </pc:picChg>
      </pc:sldChg>
      <pc:sldChg chg="addSp delSp modSp add ord replId">
        <pc:chgData name="François Wang (Student at CentraleSupelec)" userId="S::francois.wang@student-cs.fr::3f06dcb9-5e9e-4e91-b56b-c4da0141ea61" providerId="AD" clId="Web-{FE8BDDE7-0399-476E-9364-C68421DE0418}" dt="2021-06-11T10:09:31.406" v="92" actId="1076"/>
        <pc:sldMkLst>
          <pc:docMk/>
          <pc:sldMk cId="1509339159" sldId="327"/>
        </pc:sldMkLst>
        <pc:spChg chg="add mod">
          <ac:chgData name="François Wang (Student at CentraleSupelec)" userId="S::francois.wang@student-cs.fr::3f06dcb9-5e9e-4e91-b56b-c4da0141ea61" providerId="AD" clId="Web-{FE8BDDE7-0399-476E-9364-C68421DE0418}" dt="2021-06-11T10:06:29.338" v="84" actId="1076"/>
          <ac:spMkLst>
            <pc:docMk/>
            <pc:sldMk cId="1509339159" sldId="327"/>
            <ac:spMk id="5" creationId="{1473241F-3B36-48DA-9EC4-275B0E580956}"/>
          </ac:spMkLst>
        </pc:spChg>
        <pc:spChg chg="add mod">
          <ac:chgData name="François Wang (Student at CentraleSupelec)" userId="S::francois.wang@student-cs.fr::3f06dcb9-5e9e-4e91-b56b-c4da0141ea61" providerId="AD" clId="Web-{FE8BDDE7-0399-476E-9364-C68421DE0418}" dt="2021-06-11T10:06:25.604" v="83" actId="1076"/>
          <ac:spMkLst>
            <pc:docMk/>
            <pc:sldMk cId="1509339159" sldId="327"/>
            <ac:spMk id="6" creationId="{426FCEC6-0D25-493B-ACD8-1F3D509C23D4}"/>
          </ac:spMkLst>
        </pc:spChg>
        <pc:spChg chg="mod">
          <ac:chgData name="François Wang (Student at CentraleSupelec)" userId="S::francois.wang@student-cs.fr::3f06dcb9-5e9e-4e91-b56b-c4da0141ea61" providerId="AD" clId="Web-{FE8BDDE7-0399-476E-9364-C68421DE0418}" dt="2021-06-11T10:05:17.883" v="32" actId="1076"/>
          <ac:spMkLst>
            <pc:docMk/>
            <pc:sldMk cId="1509339159" sldId="327"/>
            <ac:spMk id="599" creationId="{00000000-0000-0000-0000-000000000000}"/>
          </ac:spMkLst>
        </pc:spChg>
        <pc:picChg chg="del">
          <ac:chgData name="François Wang (Student at CentraleSupelec)" userId="S::francois.wang@student-cs.fr::3f06dcb9-5e9e-4e91-b56b-c4da0141ea61" providerId="AD" clId="Web-{FE8BDDE7-0399-476E-9364-C68421DE0418}" dt="2021-06-11T10:04:37.366" v="3"/>
          <ac:picMkLst>
            <pc:docMk/>
            <pc:sldMk cId="1509339159" sldId="327"/>
            <ac:picMk id="2" creationId="{29E88F5A-20FE-48A0-ABEA-3FB10EADB804}"/>
          </ac:picMkLst>
        </pc:picChg>
        <pc:picChg chg="del">
          <ac:chgData name="François Wang (Student at CentraleSupelec)" userId="S::francois.wang@student-cs.fr::3f06dcb9-5e9e-4e91-b56b-c4da0141ea61" providerId="AD" clId="Web-{FE8BDDE7-0399-476E-9364-C68421DE0418}" dt="2021-06-11T10:04:38.226" v="4"/>
          <ac:picMkLst>
            <pc:docMk/>
            <pc:sldMk cId="1509339159" sldId="327"/>
            <ac:picMk id="3" creationId="{435BAB09-5050-45F3-A213-E2D6C8E0000E}"/>
          </ac:picMkLst>
        </pc:picChg>
        <pc:picChg chg="add mod">
          <ac:chgData name="François Wang (Student at CentraleSupelec)" userId="S::francois.wang@student-cs.fr::3f06dcb9-5e9e-4e91-b56b-c4da0141ea61" providerId="AD" clId="Web-{FE8BDDE7-0399-476E-9364-C68421DE0418}" dt="2021-06-11T10:06:34.026" v="86" actId="14100"/>
          <ac:picMkLst>
            <pc:docMk/>
            <pc:sldMk cId="1509339159" sldId="327"/>
            <ac:picMk id="4" creationId="{26997D0B-5C0D-49E8-934B-A187D3C43D9F}"/>
          </ac:picMkLst>
        </pc:picChg>
        <pc:picChg chg="add mod">
          <ac:chgData name="François Wang (Student at CentraleSupelec)" userId="S::francois.wang@student-cs.fr::3f06dcb9-5e9e-4e91-b56b-c4da0141ea61" providerId="AD" clId="Web-{FE8BDDE7-0399-476E-9364-C68421DE0418}" dt="2021-06-11T10:09:31.406" v="92" actId="1076"/>
          <ac:picMkLst>
            <pc:docMk/>
            <pc:sldMk cId="1509339159" sldId="327"/>
            <ac:picMk id="7" creationId="{8C4BBD62-1E39-4A29-BA6F-D7F74DCCCED2}"/>
          </ac:picMkLst>
        </pc:picChg>
      </pc:sldChg>
    </pc:docChg>
  </pc:docChgLst>
  <pc:docChgLst>
    <pc:chgData name="Luis Bottraud (Student at CentraleSupelec)" userId="e579a6c2-21b0-42e1-9155-d6ff2f916a2c" providerId="ADAL" clId="{D9CD91F0-0263-2243-96C6-BEC56F51AD5B}"/>
    <pc:docChg chg="undo custSel addSld delSld modSld sldOrd delMainMaster">
      <pc:chgData name="Luis Bottraud (Student at CentraleSupelec)" userId="e579a6c2-21b0-42e1-9155-d6ff2f916a2c" providerId="ADAL" clId="{D9CD91F0-0263-2243-96C6-BEC56F51AD5B}" dt="2021-06-11T11:34:48.023" v="1424" actId="20578"/>
      <pc:docMkLst>
        <pc:docMk/>
      </pc:docMkLst>
      <pc:sldChg chg="addSp delSp modSp mod">
        <pc:chgData name="Luis Bottraud (Student at CentraleSupelec)" userId="e579a6c2-21b0-42e1-9155-d6ff2f916a2c" providerId="ADAL" clId="{D9CD91F0-0263-2243-96C6-BEC56F51AD5B}" dt="2021-06-11T08:58:10.986" v="876" actId="478"/>
        <pc:sldMkLst>
          <pc:docMk/>
          <pc:sldMk cId="0" sldId="257"/>
        </pc:sldMkLst>
        <pc:spChg chg="add mod">
          <ac:chgData name="Luis Bottraud (Student at CentraleSupelec)" userId="e579a6c2-21b0-42e1-9155-d6ff2f916a2c" providerId="ADAL" clId="{D9CD91F0-0263-2243-96C6-BEC56F51AD5B}" dt="2021-06-11T08:58:01.963" v="873" actId="478"/>
          <ac:spMkLst>
            <pc:docMk/>
            <pc:sldMk cId="0" sldId="257"/>
            <ac:spMk id="3" creationId="{62ACED3D-06F7-9E4B-93A8-FC1C891B2B1C}"/>
          </ac:spMkLst>
        </pc:spChg>
        <pc:spChg chg="add mod">
          <ac:chgData name="Luis Bottraud (Student at CentraleSupelec)" userId="e579a6c2-21b0-42e1-9155-d6ff2f916a2c" providerId="ADAL" clId="{D9CD91F0-0263-2243-96C6-BEC56F51AD5B}" dt="2021-06-11T08:58:05.592" v="874" actId="478"/>
          <ac:spMkLst>
            <pc:docMk/>
            <pc:sldMk cId="0" sldId="257"/>
            <ac:spMk id="5" creationId="{F50476BE-14A0-F147-8049-ED42D4C95C68}"/>
          </ac:spMkLst>
        </pc:spChg>
        <pc:spChg chg="add mod">
          <ac:chgData name="Luis Bottraud (Student at CentraleSupelec)" userId="e579a6c2-21b0-42e1-9155-d6ff2f916a2c" providerId="ADAL" clId="{D9CD91F0-0263-2243-96C6-BEC56F51AD5B}" dt="2021-06-11T08:58:08.047" v="875" actId="478"/>
          <ac:spMkLst>
            <pc:docMk/>
            <pc:sldMk cId="0" sldId="257"/>
            <ac:spMk id="7" creationId="{60C0EC08-78C2-5442-9ACF-77DD6542E1A1}"/>
          </ac:spMkLst>
        </pc:spChg>
        <pc:spChg chg="add mod">
          <ac:chgData name="Luis Bottraud (Student at CentraleSupelec)" userId="e579a6c2-21b0-42e1-9155-d6ff2f916a2c" providerId="ADAL" clId="{D9CD91F0-0263-2243-96C6-BEC56F51AD5B}" dt="2021-06-11T08:58:10.986" v="876" actId="478"/>
          <ac:spMkLst>
            <pc:docMk/>
            <pc:sldMk cId="0" sldId="257"/>
            <ac:spMk id="9" creationId="{1464E1ED-222B-144C-9E8F-8AE5F18D0953}"/>
          </ac:spMkLst>
        </pc:spChg>
        <pc:spChg chg="del">
          <ac:chgData name="Luis Bottraud (Student at CentraleSupelec)" userId="e579a6c2-21b0-42e1-9155-d6ff2f916a2c" providerId="ADAL" clId="{D9CD91F0-0263-2243-96C6-BEC56F51AD5B}" dt="2021-06-11T08:58:08.047" v="875" actId="478"/>
          <ac:spMkLst>
            <pc:docMk/>
            <pc:sldMk cId="0" sldId="257"/>
            <ac:spMk id="152" creationId="{00000000-0000-0000-0000-000000000000}"/>
          </ac:spMkLst>
        </pc:spChg>
        <pc:spChg chg="mod">
          <ac:chgData name="Luis Bottraud (Student at CentraleSupelec)" userId="e579a6c2-21b0-42e1-9155-d6ff2f916a2c" providerId="ADAL" clId="{D9CD91F0-0263-2243-96C6-BEC56F51AD5B}" dt="2021-06-11T08:57:59.767" v="872" actId="20577"/>
          <ac:spMkLst>
            <pc:docMk/>
            <pc:sldMk cId="0" sldId="257"/>
            <ac:spMk id="155" creationId="{00000000-0000-0000-0000-000000000000}"/>
          </ac:spMkLst>
        </pc:spChg>
        <pc:spChg chg="del">
          <ac:chgData name="Luis Bottraud (Student at CentraleSupelec)" userId="e579a6c2-21b0-42e1-9155-d6ff2f916a2c" providerId="ADAL" clId="{D9CD91F0-0263-2243-96C6-BEC56F51AD5B}" dt="2021-06-11T08:58:01.963" v="873" actId="478"/>
          <ac:spMkLst>
            <pc:docMk/>
            <pc:sldMk cId="0" sldId="257"/>
            <ac:spMk id="157" creationId="{00000000-0000-0000-0000-000000000000}"/>
          </ac:spMkLst>
        </pc:spChg>
        <pc:spChg chg="del">
          <ac:chgData name="Luis Bottraud (Student at CentraleSupelec)" userId="e579a6c2-21b0-42e1-9155-d6ff2f916a2c" providerId="ADAL" clId="{D9CD91F0-0263-2243-96C6-BEC56F51AD5B}" dt="2021-06-11T08:58:05.592" v="874" actId="478"/>
          <ac:spMkLst>
            <pc:docMk/>
            <pc:sldMk cId="0" sldId="257"/>
            <ac:spMk id="160" creationId="{00000000-0000-0000-0000-000000000000}"/>
          </ac:spMkLst>
        </pc:spChg>
        <pc:spChg chg="del">
          <ac:chgData name="Luis Bottraud (Student at CentraleSupelec)" userId="e579a6c2-21b0-42e1-9155-d6ff2f916a2c" providerId="ADAL" clId="{D9CD91F0-0263-2243-96C6-BEC56F51AD5B}" dt="2021-06-11T08:58:10.986" v="876" actId="478"/>
          <ac:spMkLst>
            <pc:docMk/>
            <pc:sldMk cId="0" sldId="257"/>
            <ac:spMk id="163" creationId="{00000000-0000-0000-0000-000000000000}"/>
          </ac:spMkLst>
        </pc:spChg>
      </pc:sldChg>
      <pc:sldChg chg="modSp ord">
        <pc:chgData name="Luis Bottraud (Student at CentraleSupelec)" userId="e579a6c2-21b0-42e1-9155-d6ff2f916a2c" providerId="ADAL" clId="{D9CD91F0-0263-2243-96C6-BEC56F51AD5B}" dt="2021-06-11T11:34:48.023" v="1424" actId="20578"/>
        <pc:sldMkLst>
          <pc:docMk/>
          <pc:sldMk cId="0" sldId="258"/>
        </pc:sldMkLst>
        <pc:spChg chg="mod">
          <ac:chgData name="Luis Bottraud (Student at CentraleSupelec)" userId="e579a6c2-21b0-42e1-9155-d6ff2f916a2c" providerId="ADAL" clId="{D9CD91F0-0263-2243-96C6-BEC56F51AD5B}" dt="2021-06-11T09:00:18.834" v="877"/>
          <ac:spMkLst>
            <pc:docMk/>
            <pc:sldMk cId="0" sldId="258"/>
            <ac:spMk id="178" creationId="{00000000-0000-0000-0000-000000000000}"/>
          </ac:spMkLst>
        </pc:spChg>
      </pc:sldChg>
      <pc:sldChg chg="ord">
        <pc:chgData name="Luis Bottraud (Student at CentraleSupelec)" userId="e579a6c2-21b0-42e1-9155-d6ff2f916a2c" providerId="ADAL" clId="{D9CD91F0-0263-2243-96C6-BEC56F51AD5B}" dt="2021-06-11T09:10:39.227" v="892" actId="20578"/>
        <pc:sldMkLst>
          <pc:docMk/>
          <pc:sldMk cId="0" sldId="259"/>
        </pc:sldMkLst>
      </pc:sldChg>
      <pc:sldChg chg="modSp mod">
        <pc:chgData name="Luis Bottraud (Student at CentraleSupelec)" userId="e579a6c2-21b0-42e1-9155-d6ff2f916a2c" providerId="ADAL" clId="{D9CD91F0-0263-2243-96C6-BEC56F51AD5B}" dt="2021-06-11T08:08:01.727" v="737" actId="20577"/>
        <pc:sldMkLst>
          <pc:docMk/>
          <pc:sldMk cId="0" sldId="261"/>
        </pc:sldMkLst>
        <pc:spChg chg="mod">
          <ac:chgData name="Luis Bottraud (Student at CentraleSupelec)" userId="e579a6c2-21b0-42e1-9155-d6ff2f916a2c" providerId="ADAL" clId="{D9CD91F0-0263-2243-96C6-BEC56F51AD5B}" dt="2021-06-11T08:08:01.727" v="737" actId="20577"/>
          <ac:spMkLst>
            <pc:docMk/>
            <pc:sldMk cId="0" sldId="261"/>
            <ac:spMk id="204" creationId="{00000000-0000-0000-0000-000000000000}"/>
          </ac:spMkLst>
        </pc:spChg>
      </pc:sldChg>
      <pc:sldChg chg="ord">
        <pc:chgData name="Luis Bottraud (Student at CentraleSupelec)" userId="e579a6c2-21b0-42e1-9155-d6ff2f916a2c" providerId="ADAL" clId="{D9CD91F0-0263-2243-96C6-BEC56F51AD5B}" dt="2021-06-11T09:10:39.227" v="892" actId="20578"/>
        <pc:sldMkLst>
          <pc:docMk/>
          <pc:sldMk cId="0" sldId="262"/>
        </pc:sldMkLst>
      </pc:sldChg>
      <pc:sldChg chg="modSp mod ord">
        <pc:chgData name="Luis Bottraud (Student at CentraleSupelec)" userId="e579a6c2-21b0-42e1-9155-d6ff2f916a2c" providerId="ADAL" clId="{D9CD91F0-0263-2243-96C6-BEC56F51AD5B}" dt="2021-06-11T11:31:22.685" v="1423" actId="20577"/>
        <pc:sldMkLst>
          <pc:docMk/>
          <pc:sldMk cId="0" sldId="263"/>
        </pc:sldMkLst>
        <pc:spChg chg="mod">
          <ac:chgData name="Luis Bottraud (Student at CentraleSupelec)" userId="e579a6c2-21b0-42e1-9155-d6ff2f916a2c" providerId="ADAL" clId="{D9CD91F0-0263-2243-96C6-BEC56F51AD5B}" dt="2021-06-11T09:13:03.024" v="939" actId="20577"/>
          <ac:spMkLst>
            <pc:docMk/>
            <pc:sldMk cId="0" sldId="263"/>
            <ac:spMk id="219" creationId="{00000000-0000-0000-0000-000000000000}"/>
          </ac:spMkLst>
        </pc:spChg>
        <pc:spChg chg="mod">
          <ac:chgData name="Luis Bottraud (Student at CentraleSupelec)" userId="e579a6c2-21b0-42e1-9155-d6ff2f916a2c" providerId="ADAL" clId="{D9CD91F0-0263-2243-96C6-BEC56F51AD5B}" dt="2021-06-11T11:31:22.685" v="1423" actId="20577"/>
          <ac:spMkLst>
            <pc:docMk/>
            <pc:sldMk cId="0" sldId="263"/>
            <ac:spMk id="220" creationId="{00000000-0000-0000-0000-000000000000}"/>
          </ac:spMkLst>
        </pc:spChg>
        <pc:spChg chg="mod">
          <ac:chgData name="Luis Bottraud (Student at CentraleSupelec)" userId="e579a6c2-21b0-42e1-9155-d6ff2f916a2c" providerId="ADAL" clId="{D9CD91F0-0263-2243-96C6-BEC56F51AD5B}" dt="2021-06-11T11:25:54.933" v="1408" actId="20577"/>
          <ac:spMkLst>
            <pc:docMk/>
            <pc:sldMk cId="0" sldId="263"/>
            <ac:spMk id="222" creationId="{00000000-0000-0000-0000-000000000000}"/>
          </ac:spMkLst>
        </pc:spChg>
        <pc:spChg chg="mod">
          <ac:chgData name="Luis Bottraud (Student at CentraleSupelec)" userId="e579a6c2-21b0-42e1-9155-d6ff2f916a2c" providerId="ADAL" clId="{D9CD91F0-0263-2243-96C6-BEC56F51AD5B}" dt="2021-06-11T11:24:58.391" v="1315" actId="20577"/>
          <ac:spMkLst>
            <pc:docMk/>
            <pc:sldMk cId="0" sldId="263"/>
            <ac:spMk id="223" creationId="{00000000-0000-0000-0000-000000000000}"/>
          </ac:spMkLst>
        </pc:spChg>
        <pc:spChg chg="mod">
          <ac:chgData name="Luis Bottraud (Student at CentraleSupelec)" userId="e579a6c2-21b0-42e1-9155-d6ff2f916a2c" providerId="ADAL" clId="{D9CD91F0-0263-2243-96C6-BEC56F51AD5B}" dt="2021-06-11T11:24:52.716" v="1293" actId="20577"/>
          <ac:spMkLst>
            <pc:docMk/>
            <pc:sldMk cId="0" sldId="263"/>
            <ac:spMk id="224" creationId="{00000000-0000-0000-0000-000000000000}"/>
          </ac:spMkLst>
        </pc:spChg>
        <pc:spChg chg="mod">
          <ac:chgData name="Luis Bottraud (Student at CentraleSupelec)" userId="e579a6c2-21b0-42e1-9155-d6ff2f916a2c" providerId="ADAL" clId="{D9CD91F0-0263-2243-96C6-BEC56F51AD5B}" dt="2021-06-11T11:26:05.035" v="1409" actId="14100"/>
          <ac:spMkLst>
            <pc:docMk/>
            <pc:sldMk cId="0" sldId="263"/>
            <ac:spMk id="225" creationId="{00000000-0000-0000-0000-000000000000}"/>
          </ac:spMkLst>
        </pc:spChg>
      </pc:sldChg>
      <pc:sldChg chg="ord">
        <pc:chgData name="Luis Bottraud (Student at CentraleSupelec)" userId="e579a6c2-21b0-42e1-9155-d6ff2f916a2c" providerId="ADAL" clId="{D9CD91F0-0263-2243-96C6-BEC56F51AD5B}" dt="2021-06-11T09:10:39.227" v="892" actId="20578"/>
        <pc:sldMkLst>
          <pc:docMk/>
          <pc:sldMk cId="0" sldId="264"/>
        </pc:sldMkLst>
      </pc:sldChg>
      <pc:sldChg chg="ord">
        <pc:chgData name="Luis Bottraud (Student at CentraleSupelec)" userId="e579a6c2-21b0-42e1-9155-d6ff2f916a2c" providerId="ADAL" clId="{D9CD91F0-0263-2243-96C6-BEC56F51AD5B}" dt="2021-06-11T09:10:39.227" v="892" actId="20578"/>
        <pc:sldMkLst>
          <pc:docMk/>
          <pc:sldMk cId="0" sldId="267"/>
        </pc:sldMkLst>
      </pc:sldChg>
      <pc:sldChg chg="ord">
        <pc:chgData name="Luis Bottraud (Student at CentraleSupelec)" userId="e579a6c2-21b0-42e1-9155-d6ff2f916a2c" providerId="ADAL" clId="{D9CD91F0-0263-2243-96C6-BEC56F51AD5B}" dt="2021-06-11T09:10:51.751" v="894" actId="20578"/>
        <pc:sldMkLst>
          <pc:docMk/>
          <pc:sldMk cId="0" sldId="271"/>
        </pc:sldMkLst>
      </pc:sldChg>
      <pc:sldChg chg="ord">
        <pc:chgData name="Luis Bottraud (Student at CentraleSupelec)" userId="e579a6c2-21b0-42e1-9155-d6ff2f916a2c" providerId="ADAL" clId="{D9CD91F0-0263-2243-96C6-BEC56F51AD5B}" dt="2021-06-11T09:10:51.751" v="894" actId="20578"/>
        <pc:sldMkLst>
          <pc:docMk/>
          <pc:sldMk cId="0" sldId="273"/>
        </pc:sldMkLst>
      </pc:sldChg>
      <pc:sldChg chg="addSp delSp modSp mod ord">
        <pc:chgData name="Luis Bottraud (Student at CentraleSupelec)" userId="e579a6c2-21b0-42e1-9155-d6ff2f916a2c" providerId="ADAL" clId="{D9CD91F0-0263-2243-96C6-BEC56F51AD5B}" dt="2021-06-11T10:23:38.343" v="1177"/>
        <pc:sldMkLst>
          <pc:docMk/>
          <pc:sldMk cId="0" sldId="274"/>
        </pc:sldMkLst>
        <pc:spChg chg="add del">
          <ac:chgData name="Luis Bottraud (Student at CentraleSupelec)" userId="e579a6c2-21b0-42e1-9155-d6ff2f916a2c" providerId="ADAL" clId="{D9CD91F0-0263-2243-96C6-BEC56F51AD5B}" dt="2021-06-11T10:23:36.590" v="1170" actId="478"/>
          <ac:spMkLst>
            <pc:docMk/>
            <pc:sldMk cId="0" sldId="274"/>
            <ac:spMk id="496" creationId="{00000000-0000-0000-0000-000000000000}"/>
          </ac:spMkLst>
        </pc:spChg>
        <pc:grpChg chg="add del">
          <ac:chgData name="Luis Bottraud (Student at CentraleSupelec)" userId="e579a6c2-21b0-42e1-9155-d6ff2f916a2c" providerId="ADAL" clId="{D9CD91F0-0263-2243-96C6-BEC56F51AD5B}" dt="2021-06-11T10:23:37.051" v="1171" actId="478"/>
          <ac:grpSpMkLst>
            <pc:docMk/>
            <pc:sldMk cId="0" sldId="274"/>
            <ac:grpSpMk id="517" creationId="{00000000-0000-0000-0000-000000000000}"/>
          </ac:grpSpMkLst>
        </pc:grpChg>
        <pc:picChg chg="add del mod">
          <ac:chgData name="Luis Bottraud (Student at CentraleSupelec)" userId="e579a6c2-21b0-42e1-9155-d6ff2f916a2c" providerId="ADAL" clId="{D9CD91F0-0263-2243-96C6-BEC56F51AD5B}" dt="2021-06-11T10:23:38.343" v="1177"/>
          <ac:picMkLst>
            <pc:docMk/>
            <pc:sldMk cId="0" sldId="274"/>
            <ac:picMk id="35" creationId="{C64B9EF8-6B62-D94F-85AD-482088DE0ED8}"/>
          </ac:picMkLst>
        </pc:picChg>
        <pc:picChg chg="add del mod">
          <ac:chgData name="Luis Bottraud (Student at CentraleSupelec)" userId="e579a6c2-21b0-42e1-9155-d6ff2f916a2c" providerId="ADAL" clId="{D9CD91F0-0263-2243-96C6-BEC56F51AD5B}" dt="2021-06-11T10:23:36.390" v="1169"/>
          <ac:picMkLst>
            <pc:docMk/>
            <pc:sldMk cId="0" sldId="274"/>
            <ac:picMk id="36" creationId="{87330DD1-5635-5640-8E2C-A7EB9879CD5B}"/>
          </ac:picMkLst>
        </pc:picChg>
        <pc:picChg chg="mod">
          <ac:chgData name="Luis Bottraud (Student at CentraleSupelec)" userId="e579a6c2-21b0-42e1-9155-d6ff2f916a2c" providerId="ADAL" clId="{D9CD91F0-0263-2243-96C6-BEC56F51AD5B}" dt="2021-06-11T10:23:37.573" v="1174" actId="1076"/>
          <ac:picMkLst>
            <pc:docMk/>
            <pc:sldMk cId="0" sldId="274"/>
            <ac:picMk id="492" creationId="{00000000-0000-0000-0000-000000000000}"/>
          </ac:picMkLst>
        </pc:picChg>
        <pc:picChg chg="mod">
          <ac:chgData name="Luis Bottraud (Student at CentraleSupelec)" userId="e579a6c2-21b0-42e1-9155-d6ff2f916a2c" providerId="ADAL" clId="{D9CD91F0-0263-2243-96C6-BEC56F51AD5B}" dt="2021-06-11T10:23:37.790" v="1175" actId="1076"/>
          <ac:picMkLst>
            <pc:docMk/>
            <pc:sldMk cId="0" sldId="274"/>
            <ac:picMk id="493" creationId="{00000000-0000-0000-0000-000000000000}"/>
          </ac:picMkLst>
        </pc:picChg>
      </pc:sldChg>
      <pc:sldChg chg="ord">
        <pc:chgData name="Luis Bottraud (Student at CentraleSupelec)" userId="e579a6c2-21b0-42e1-9155-d6ff2f916a2c" providerId="ADAL" clId="{D9CD91F0-0263-2243-96C6-BEC56F51AD5B}" dt="2021-06-11T09:10:51.751" v="894" actId="20578"/>
        <pc:sldMkLst>
          <pc:docMk/>
          <pc:sldMk cId="0" sldId="275"/>
        </pc:sldMkLst>
      </pc:sldChg>
      <pc:sldChg chg="modSp mod">
        <pc:chgData name="Luis Bottraud (Student at CentraleSupelec)" userId="e579a6c2-21b0-42e1-9155-d6ff2f916a2c" providerId="ADAL" clId="{D9CD91F0-0263-2243-96C6-BEC56F51AD5B}" dt="2021-06-11T09:01:23.788" v="887" actId="20577"/>
        <pc:sldMkLst>
          <pc:docMk/>
          <pc:sldMk cId="0" sldId="276"/>
        </pc:sldMkLst>
        <pc:spChg chg="mod">
          <ac:chgData name="Luis Bottraud (Student at CentraleSupelec)" userId="e579a6c2-21b0-42e1-9155-d6ff2f916a2c" providerId="ADAL" clId="{D9CD91F0-0263-2243-96C6-BEC56F51AD5B}" dt="2021-06-11T09:01:23.788" v="887" actId="20577"/>
          <ac:spMkLst>
            <pc:docMk/>
            <pc:sldMk cId="0" sldId="276"/>
            <ac:spMk id="576" creationId="{00000000-0000-0000-0000-000000000000}"/>
          </ac:spMkLst>
        </pc:spChg>
      </pc:sldChg>
      <pc:sldChg chg="del">
        <pc:chgData name="Luis Bottraud (Student at CentraleSupelec)" userId="e579a6c2-21b0-42e1-9155-d6ff2f916a2c" providerId="ADAL" clId="{D9CD91F0-0263-2243-96C6-BEC56F51AD5B}" dt="2021-06-11T09:02:35.547" v="888" actId="2696"/>
        <pc:sldMkLst>
          <pc:docMk/>
          <pc:sldMk cId="0" sldId="286"/>
        </pc:sldMkLst>
      </pc:sldChg>
      <pc:sldChg chg="del">
        <pc:chgData name="Luis Bottraud (Student at CentraleSupelec)" userId="e579a6c2-21b0-42e1-9155-d6ff2f916a2c" providerId="ADAL" clId="{D9CD91F0-0263-2243-96C6-BEC56F51AD5B}" dt="2021-06-11T09:02:35.547" v="888" actId="2696"/>
        <pc:sldMkLst>
          <pc:docMk/>
          <pc:sldMk cId="0" sldId="287"/>
        </pc:sldMkLst>
      </pc:sldChg>
      <pc:sldChg chg="del">
        <pc:chgData name="Luis Bottraud (Student at CentraleSupelec)" userId="e579a6c2-21b0-42e1-9155-d6ff2f916a2c" providerId="ADAL" clId="{D9CD91F0-0263-2243-96C6-BEC56F51AD5B}" dt="2021-06-11T09:02:35.547" v="888" actId="2696"/>
        <pc:sldMkLst>
          <pc:docMk/>
          <pc:sldMk cId="0" sldId="288"/>
        </pc:sldMkLst>
      </pc:sldChg>
      <pc:sldChg chg="del">
        <pc:chgData name="Luis Bottraud (Student at CentraleSupelec)" userId="e579a6c2-21b0-42e1-9155-d6ff2f916a2c" providerId="ADAL" clId="{D9CD91F0-0263-2243-96C6-BEC56F51AD5B}" dt="2021-06-11T09:02:49.639" v="889" actId="2696"/>
        <pc:sldMkLst>
          <pc:docMk/>
          <pc:sldMk cId="0" sldId="289"/>
        </pc:sldMkLst>
      </pc:sldChg>
      <pc:sldChg chg="del">
        <pc:chgData name="Luis Bottraud (Student at CentraleSupelec)" userId="e579a6c2-21b0-42e1-9155-d6ff2f916a2c" providerId="ADAL" clId="{D9CD91F0-0263-2243-96C6-BEC56F51AD5B}" dt="2021-06-11T09:02:49.639" v="889" actId="2696"/>
        <pc:sldMkLst>
          <pc:docMk/>
          <pc:sldMk cId="0" sldId="290"/>
        </pc:sldMkLst>
      </pc:sldChg>
      <pc:sldChg chg="modSp mod">
        <pc:chgData name="Luis Bottraud (Student at CentraleSupelec)" userId="e579a6c2-21b0-42e1-9155-d6ff2f916a2c" providerId="ADAL" clId="{D9CD91F0-0263-2243-96C6-BEC56F51AD5B}" dt="2021-06-11T08:07:25.400" v="646" actId="20577"/>
        <pc:sldMkLst>
          <pc:docMk/>
          <pc:sldMk cId="3205939047" sldId="308"/>
        </pc:sldMkLst>
        <pc:spChg chg="mod">
          <ac:chgData name="Luis Bottraud (Student at CentraleSupelec)" userId="e579a6c2-21b0-42e1-9155-d6ff2f916a2c" providerId="ADAL" clId="{D9CD91F0-0263-2243-96C6-BEC56F51AD5B}" dt="2021-06-11T08:02:31.513" v="565" actId="20577"/>
          <ac:spMkLst>
            <pc:docMk/>
            <pc:sldMk cId="3205939047" sldId="308"/>
            <ac:spMk id="36" creationId="{0FA1DC97-1272-7548-8D43-2ADB7C26100B}"/>
          </ac:spMkLst>
        </pc:spChg>
        <pc:spChg chg="mod">
          <ac:chgData name="Luis Bottraud (Student at CentraleSupelec)" userId="e579a6c2-21b0-42e1-9155-d6ff2f916a2c" providerId="ADAL" clId="{D9CD91F0-0263-2243-96C6-BEC56F51AD5B}" dt="2021-06-11T08:07:25.400" v="646" actId="20577"/>
          <ac:spMkLst>
            <pc:docMk/>
            <pc:sldMk cId="3205939047" sldId="308"/>
            <ac:spMk id="599" creationId="{00000000-0000-0000-0000-000000000000}"/>
          </ac:spMkLst>
        </pc:spChg>
      </pc:sldChg>
      <pc:sldChg chg="modSp mod">
        <pc:chgData name="Luis Bottraud (Student at CentraleSupelec)" userId="e579a6c2-21b0-42e1-9155-d6ff2f916a2c" providerId="ADAL" clId="{D9CD91F0-0263-2243-96C6-BEC56F51AD5B}" dt="2021-06-11T08:07:35.444" v="666" actId="20577"/>
        <pc:sldMkLst>
          <pc:docMk/>
          <pc:sldMk cId="1615351972" sldId="309"/>
        </pc:sldMkLst>
        <pc:spChg chg="mod">
          <ac:chgData name="Luis Bottraud (Student at CentraleSupelec)" userId="e579a6c2-21b0-42e1-9155-d6ff2f916a2c" providerId="ADAL" clId="{D9CD91F0-0263-2243-96C6-BEC56F51AD5B}" dt="2021-06-11T08:07:35.444" v="666" actId="20577"/>
          <ac:spMkLst>
            <pc:docMk/>
            <pc:sldMk cId="1615351972" sldId="309"/>
            <ac:spMk id="355" creationId="{00000000-0000-0000-0000-000000000000}"/>
          </ac:spMkLst>
        </pc:spChg>
      </pc:sldChg>
      <pc:sldChg chg="modSp mod">
        <pc:chgData name="Luis Bottraud (Student at CentraleSupelec)" userId="e579a6c2-21b0-42e1-9155-d6ff2f916a2c" providerId="ADAL" clId="{D9CD91F0-0263-2243-96C6-BEC56F51AD5B}" dt="2021-06-11T08:09:03.386" v="860" actId="20577"/>
        <pc:sldMkLst>
          <pc:docMk/>
          <pc:sldMk cId="2035979666" sldId="310"/>
        </pc:sldMkLst>
        <pc:spChg chg="mod">
          <ac:chgData name="Luis Bottraud (Student at CentraleSupelec)" userId="e579a6c2-21b0-42e1-9155-d6ff2f916a2c" providerId="ADAL" clId="{D9CD91F0-0263-2243-96C6-BEC56F51AD5B}" dt="2021-06-11T08:08:46.116" v="832" actId="14100"/>
          <ac:spMkLst>
            <pc:docMk/>
            <pc:sldMk cId="2035979666" sldId="310"/>
            <ac:spMk id="36" creationId="{AC60D0E6-649D-4148-B462-D514D07282A9}"/>
          </ac:spMkLst>
        </pc:spChg>
        <pc:spChg chg="mod">
          <ac:chgData name="Luis Bottraud (Student at CentraleSupelec)" userId="e579a6c2-21b0-42e1-9155-d6ff2f916a2c" providerId="ADAL" clId="{D9CD91F0-0263-2243-96C6-BEC56F51AD5B}" dt="2021-06-11T08:08:07.332" v="742" actId="20577"/>
          <ac:spMkLst>
            <pc:docMk/>
            <pc:sldMk cId="2035979666" sldId="310"/>
            <ac:spMk id="755" creationId="{00000000-0000-0000-0000-000000000000}"/>
          </ac:spMkLst>
        </pc:spChg>
        <pc:spChg chg="mod">
          <ac:chgData name="Luis Bottraud (Student at CentraleSupelec)" userId="e579a6c2-21b0-42e1-9155-d6ff2f916a2c" providerId="ADAL" clId="{D9CD91F0-0263-2243-96C6-BEC56F51AD5B}" dt="2021-06-11T08:08:56.152" v="847" actId="20577"/>
          <ac:spMkLst>
            <pc:docMk/>
            <pc:sldMk cId="2035979666" sldId="310"/>
            <ac:spMk id="756" creationId="{00000000-0000-0000-0000-000000000000}"/>
          </ac:spMkLst>
        </pc:spChg>
        <pc:spChg chg="mod">
          <ac:chgData name="Luis Bottraud (Student at CentraleSupelec)" userId="e579a6c2-21b0-42e1-9155-d6ff2f916a2c" providerId="ADAL" clId="{D9CD91F0-0263-2243-96C6-BEC56F51AD5B}" dt="2021-06-11T08:08:17.478" v="754" actId="20577"/>
          <ac:spMkLst>
            <pc:docMk/>
            <pc:sldMk cId="2035979666" sldId="310"/>
            <ac:spMk id="757" creationId="{00000000-0000-0000-0000-000000000000}"/>
          </ac:spMkLst>
        </pc:spChg>
        <pc:spChg chg="mod">
          <ac:chgData name="Luis Bottraud (Student at CentraleSupelec)" userId="e579a6c2-21b0-42e1-9155-d6ff2f916a2c" providerId="ADAL" clId="{D9CD91F0-0263-2243-96C6-BEC56F51AD5B}" dt="2021-06-11T08:09:03.386" v="860" actId="20577"/>
          <ac:spMkLst>
            <pc:docMk/>
            <pc:sldMk cId="2035979666" sldId="310"/>
            <ac:spMk id="758" creationId="{00000000-0000-0000-0000-000000000000}"/>
          </ac:spMkLst>
        </pc:spChg>
        <pc:spChg chg="mod">
          <ac:chgData name="Luis Bottraud (Student at CentraleSupelec)" userId="e579a6c2-21b0-42e1-9155-d6ff2f916a2c" providerId="ADAL" clId="{D9CD91F0-0263-2243-96C6-BEC56F51AD5B}" dt="2021-06-11T08:08:24.176" v="779" actId="20577"/>
          <ac:spMkLst>
            <pc:docMk/>
            <pc:sldMk cId="2035979666" sldId="310"/>
            <ac:spMk id="759" creationId="{00000000-0000-0000-0000-000000000000}"/>
          </ac:spMkLst>
        </pc:spChg>
      </pc:sldChg>
      <pc:sldChg chg="addSp delSp modSp add mod">
        <pc:chgData name="Luis Bottraud (Student at CentraleSupelec)" userId="e579a6c2-21b0-42e1-9155-d6ff2f916a2c" providerId="ADAL" clId="{D9CD91F0-0263-2243-96C6-BEC56F51AD5B}" dt="2021-06-11T07:16:11.170" v="131" actId="732"/>
        <pc:sldMkLst>
          <pc:docMk/>
          <pc:sldMk cId="1600215182" sldId="311"/>
        </pc:sldMkLst>
        <pc:spChg chg="mod">
          <ac:chgData name="Luis Bottraud (Student at CentraleSupelec)" userId="e579a6c2-21b0-42e1-9155-d6ff2f916a2c" providerId="ADAL" clId="{D9CD91F0-0263-2243-96C6-BEC56F51AD5B}" dt="2021-06-11T07:15:30.971" v="53" actId="20577"/>
          <ac:spMkLst>
            <pc:docMk/>
            <pc:sldMk cId="1600215182" sldId="311"/>
            <ac:spMk id="91" creationId="{2C88CC3B-C78F-EF46-8509-21A81937C308}"/>
          </ac:spMkLst>
        </pc:spChg>
        <pc:spChg chg="mod">
          <ac:chgData name="Luis Bottraud (Student at CentraleSupelec)" userId="e579a6c2-21b0-42e1-9155-d6ff2f916a2c" providerId="ADAL" clId="{D9CD91F0-0263-2243-96C6-BEC56F51AD5B}" dt="2021-06-11T07:14:47.475" v="16" actId="20577"/>
          <ac:spMkLst>
            <pc:docMk/>
            <pc:sldMk cId="1600215182" sldId="311"/>
            <ac:spMk id="199" creationId="{00000000-0000-0000-0000-000000000000}"/>
          </ac:spMkLst>
        </pc:spChg>
        <pc:spChg chg="mod">
          <ac:chgData name="Luis Bottraud (Student at CentraleSupelec)" userId="e579a6c2-21b0-42e1-9155-d6ff2f916a2c" providerId="ADAL" clId="{D9CD91F0-0263-2243-96C6-BEC56F51AD5B}" dt="2021-06-11T07:15:59.782" v="129" actId="20577"/>
          <ac:spMkLst>
            <pc:docMk/>
            <pc:sldMk cId="1600215182" sldId="311"/>
            <ac:spMk id="204" creationId="{00000000-0000-0000-0000-000000000000}"/>
          </ac:spMkLst>
        </pc:spChg>
        <pc:picChg chg="add mod modCrop">
          <ac:chgData name="Luis Bottraud (Student at CentraleSupelec)" userId="e579a6c2-21b0-42e1-9155-d6ff2f916a2c" providerId="ADAL" clId="{D9CD91F0-0263-2243-96C6-BEC56F51AD5B}" dt="2021-06-11T07:16:11.170" v="131" actId="732"/>
          <ac:picMkLst>
            <pc:docMk/>
            <pc:sldMk cId="1600215182" sldId="311"/>
            <ac:picMk id="3" creationId="{74093CD8-875B-5145-8888-8E1BE7A6B9AB}"/>
          </ac:picMkLst>
        </pc:picChg>
        <pc:picChg chg="del mod">
          <ac:chgData name="Luis Bottraud (Student at CentraleSupelec)" userId="e579a6c2-21b0-42e1-9155-d6ff2f916a2c" providerId="ADAL" clId="{D9CD91F0-0263-2243-96C6-BEC56F51AD5B}" dt="2021-06-11T07:15:13.901" v="20" actId="478"/>
          <ac:picMkLst>
            <pc:docMk/>
            <pc:sldMk cId="1600215182" sldId="311"/>
            <ac:picMk id="7" creationId="{4CD131E1-A83B-E345-953B-8DF4A5B7BD0B}"/>
          </ac:picMkLst>
        </pc:picChg>
      </pc:sldChg>
      <pc:sldChg chg="addSp delSp modSp add mod">
        <pc:chgData name="Luis Bottraud (Student at CentraleSupelec)" userId="e579a6c2-21b0-42e1-9155-d6ff2f916a2c" providerId="ADAL" clId="{D9CD91F0-0263-2243-96C6-BEC56F51AD5B}" dt="2021-06-11T07:21:56.434" v="298" actId="20577"/>
        <pc:sldMkLst>
          <pc:docMk/>
          <pc:sldMk cId="3483943414" sldId="312"/>
        </pc:sldMkLst>
        <pc:spChg chg="mod">
          <ac:chgData name="Luis Bottraud (Student at CentraleSupelec)" userId="e579a6c2-21b0-42e1-9155-d6ff2f916a2c" providerId="ADAL" clId="{D9CD91F0-0263-2243-96C6-BEC56F51AD5B}" dt="2021-06-11T07:21:56.434" v="298" actId="20577"/>
          <ac:spMkLst>
            <pc:docMk/>
            <pc:sldMk cId="3483943414" sldId="312"/>
            <ac:spMk id="36" creationId="{0FA1DC97-1272-7548-8D43-2ADB7C26100B}"/>
          </ac:spMkLst>
        </pc:spChg>
        <pc:spChg chg="mod">
          <ac:chgData name="Luis Bottraud (Student at CentraleSupelec)" userId="e579a6c2-21b0-42e1-9155-d6ff2f916a2c" providerId="ADAL" clId="{D9CD91F0-0263-2243-96C6-BEC56F51AD5B}" dt="2021-06-11T07:20:59.057" v="198" actId="14100"/>
          <ac:spMkLst>
            <pc:docMk/>
            <pc:sldMk cId="3483943414" sldId="312"/>
            <ac:spMk id="599" creationId="{00000000-0000-0000-0000-000000000000}"/>
          </ac:spMkLst>
        </pc:spChg>
        <pc:picChg chg="del">
          <ac:chgData name="Luis Bottraud (Student at CentraleSupelec)" userId="e579a6c2-21b0-42e1-9155-d6ff2f916a2c" providerId="ADAL" clId="{D9CD91F0-0263-2243-96C6-BEC56F51AD5B}" dt="2021-06-11T07:16:42.346" v="133" actId="478"/>
          <ac:picMkLst>
            <pc:docMk/>
            <pc:sldMk cId="3483943414" sldId="312"/>
            <ac:picMk id="3" creationId="{C42C827D-3F82-E746-B329-D39588146A9A}"/>
          </ac:picMkLst>
        </pc:picChg>
        <pc:picChg chg="add mod modCrop">
          <ac:chgData name="Luis Bottraud (Student at CentraleSupelec)" userId="e579a6c2-21b0-42e1-9155-d6ff2f916a2c" providerId="ADAL" clId="{D9CD91F0-0263-2243-96C6-BEC56F51AD5B}" dt="2021-06-11T07:17:29.942" v="146" actId="732"/>
          <ac:picMkLst>
            <pc:docMk/>
            <pc:sldMk cId="3483943414" sldId="312"/>
            <ac:picMk id="4" creationId="{641A5456-2A85-8B4F-8CD2-C67F562749D2}"/>
          </ac:picMkLst>
        </pc:picChg>
        <pc:picChg chg="add mod modCrop">
          <ac:chgData name="Luis Bottraud (Student at CentraleSupelec)" userId="e579a6c2-21b0-42e1-9155-d6ff2f916a2c" providerId="ADAL" clId="{D9CD91F0-0263-2243-96C6-BEC56F51AD5B}" dt="2021-06-11T07:17:36.889" v="148" actId="1076"/>
          <ac:picMkLst>
            <pc:docMk/>
            <pc:sldMk cId="3483943414" sldId="312"/>
            <ac:picMk id="6" creationId="{233E65E6-4753-6540-8A43-FD7A87D348F2}"/>
          </ac:picMkLst>
        </pc:picChg>
      </pc:sldChg>
      <pc:sldChg chg="modSp add mod">
        <pc:chgData name="Luis Bottraud (Student at CentraleSupelec)" userId="e579a6c2-21b0-42e1-9155-d6ff2f916a2c" providerId="ADAL" clId="{D9CD91F0-0263-2243-96C6-BEC56F51AD5B}" dt="2021-06-11T08:05:36.188" v="636" actId="20577"/>
        <pc:sldMkLst>
          <pc:docMk/>
          <pc:sldMk cId="35474048" sldId="314"/>
        </pc:sldMkLst>
        <pc:spChg chg="mod">
          <ac:chgData name="Luis Bottraud (Student at CentraleSupelec)" userId="e579a6c2-21b0-42e1-9155-d6ff2f916a2c" providerId="ADAL" clId="{D9CD91F0-0263-2243-96C6-BEC56F51AD5B}" dt="2021-06-11T08:05:36.188" v="636" actId="20577"/>
          <ac:spMkLst>
            <pc:docMk/>
            <pc:sldMk cId="35474048" sldId="314"/>
            <ac:spMk id="529" creationId="{00000000-0000-0000-0000-000000000000}"/>
          </ac:spMkLst>
        </pc:spChg>
        <pc:spChg chg="mod">
          <ac:chgData name="Luis Bottraud (Student at CentraleSupelec)" userId="e579a6c2-21b0-42e1-9155-d6ff2f916a2c" providerId="ADAL" clId="{D9CD91F0-0263-2243-96C6-BEC56F51AD5B}" dt="2021-06-11T08:02:03.181" v="537" actId="20577"/>
          <ac:spMkLst>
            <pc:docMk/>
            <pc:sldMk cId="35474048" sldId="314"/>
            <ac:spMk id="531" creationId="{00000000-0000-0000-0000-000000000000}"/>
          </ac:spMkLst>
        </pc:spChg>
        <pc:spChg chg="mod">
          <ac:chgData name="Luis Bottraud (Student at CentraleSupelec)" userId="e579a6c2-21b0-42e1-9155-d6ff2f916a2c" providerId="ADAL" clId="{D9CD91F0-0263-2243-96C6-BEC56F51AD5B}" dt="2021-06-11T07:59:12.658" v="403" actId="20577"/>
          <ac:spMkLst>
            <pc:docMk/>
            <pc:sldMk cId="35474048" sldId="314"/>
            <ac:spMk id="533" creationId="{00000000-0000-0000-0000-000000000000}"/>
          </ac:spMkLst>
        </pc:spChg>
      </pc:sldChg>
      <pc:sldChg chg="add">
        <pc:chgData name="Luis Bottraud (Student at CentraleSupelec)" userId="e579a6c2-21b0-42e1-9155-d6ff2f916a2c" providerId="ADAL" clId="{D9CD91F0-0263-2243-96C6-BEC56F51AD5B}" dt="2021-06-11T08:07:12.761" v="644"/>
        <pc:sldMkLst>
          <pc:docMk/>
          <pc:sldMk cId="3724727979" sldId="316"/>
        </pc:sldMkLst>
      </pc:sldChg>
      <pc:sldChg chg="modSp add mod">
        <pc:chgData name="Luis Bottraud (Student at CentraleSupelec)" userId="e579a6c2-21b0-42e1-9155-d6ff2f916a2c" providerId="ADAL" clId="{D9CD91F0-0263-2243-96C6-BEC56F51AD5B}" dt="2021-06-11T09:13:31.710" v="963" actId="14100"/>
        <pc:sldMkLst>
          <pc:docMk/>
          <pc:sldMk cId="1978430653" sldId="319"/>
        </pc:sldMkLst>
        <pc:spChg chg="mod">
          <ac:chgData name="Luis Bottraud (Student at CentraleSupelec)" userId="e579a6c2-21b0-42e1-9155-d6ff2f916a2c" providerId="ADAL" clId="{D9CD91F0-0263-2243-96C6-BEC56F51AD5B}" dt="2021-06-11T09:13:31.710" v="963" actId="14100"/>
          <ac:spMkLst>
            <pc:docMk/>
            <pc:sldMk cId="1978430653" sldId="319"/>
            <ac:spMk id="737" creationId="{00000000-0000-0000-0000-000000000000}"/>
          </ac:spMkLst>
        </pc:spChg>
      </pc:sldChg>
      <pc:sldChg chg="addSp delSp modSp add mod">
        <pc:chgData name="Luis Bottraud (Student at CentraleSupelec)" userId="e579a6c2-21b0-42e1-9155-d6ff2f916a2c" providerId="ADAL" clId="{D9CD91F0-0263-2243-96C6-BEC56F51AD5B}" dt="2021-06-11T11:20:30.034" v="1266" actId="1037"/>
        <pc:sldMkLst>
          <pc:docMk/>
          <pc:sldMk cId="1292425506" sldId="324"/>
        </pc:sldMkLst>
        <pc:spChg chg="mod">
          <ac:chgData name="Luis Bottraud (Student at CentraleSupelec)" userId="e579a6c2-21b0-42e1-9155-d6ff2f916a2c" providerId="ADAL" clId="{D9CD91F0-0263-2243-96C6-BEC56F51AD5B}" dt="2021-06-11T11:18:12.225" v="1237" actId="1076"/>
          <ac:spMkLst>
            <pc:docMk/>
            <pc:sldMk cId="1292425506" sldId="324"/>
            <ac:spMk id="10" creationId="{9C8EC7E9-C298-4BB9-AA8D-C790654C91E2}"/>
          </ac:spMkLst>
        </pc:spChg>
        <pc:spChg chg="add mod">
          <ac:chgData name="Luis Bottraud (Student at CentraleSupelec)" userId="e579a6c2-21b0-42e1-9155-d6ff2f916a2c" providerId="ADAL" clId="{D9CD91F0-0263-2243-96C6-BEC56F51AD5B}" dt="2021-06-11T11:18:52.528" v="1248" actId="1076"/>
          <ac:spMkLst>
            <pc:docMk/>
            <pc:sldMk cId="1292425506" sldId="324"/>
            <ac:spMk id="15" creationId="{5D1307C2-494C-6D40-919C-E31E8ADC9015}"/>
          </ac:spMkLst>
        </pc:spChg>
        <pc:spChg chg="add mod">
          <ac:chgData name="Luis Bottraud (Student at CentraleSupelec)" userId="e579a6c2-21b0-42e1-9155-d6ff2f916a2c" providerId="ADAL" clId="{D9CD91F0-0263-2243-96C6-BEC56F51AD5B}" dt="2021-06-11T11:20:05.523" v="1264" actId="1076"/>
          <ac:spMkLst>
            <pc:docMk/>
            <pc:sldMk cId="1292425506" sldId="324"/>
            <ac:spMk id="17" creationId="{8BA92DAA-6E2A-3943-B142-723E536F92BA}"/>
          </ac:spMkLst>
        </pc:spChg>
        <pc:spChg chg="add mod">
          <ac:chgData name="Luis Bottraud (Student at CentraleSupelec)" userId="e579a6c2-21b0-42e1-9155-d6ff2f916a2c" providerId="ADAL" clId="{D9CD91F0-0263-2243-96C6-BEC56F51AD5B}" dt="2021-06-11T11:19:59.634" v="1263" actId="1076"/>
          <ac:spMkLst>
            <pc:docMk/>
            <pc:sldMk cId="1292425506" sldId="324"/>
            <ac:spMk id="19" creationId="{4DD5A5AC-FF5D-7C4D-AB24-EA8FBBFA3BC6}"/>
          </ac:spMkLst>
        </pc:spChg>
        <pc:spChg chg="add mod">
          <ac:chgData name="Luis Bottraud (Student at CentraleSupelec)" userId="e579a6c2-21b0-42e1-9155-d6ff2f916a2c" providerId="ADAL" clId="{D9CD91F0-0263-2243-96C6-BEC56F51AD5B}" dt="2021-06-11T11:19:54.717" v="1262" actId="1076"/>
          <ac:spMkLst>
            <pc:docMk/>
            <pc:sldMk cId="1292425506" sldId="324"/>
            <ac:spMk id="21" creationId="{EEA2FA14-EEC4-5440-9DD2-C3F0A1B0E958}"/>
          </ac:spMkLst>
        </pc:spChg>
        <pc:spChg chg="mod">
          <ac:chgData name="Luis Bottraud (Student at CentraleSupelec)" userId="e579a6c2-21b0-42e1-9155-d6ff2f916a2c" providerId="ADAL" clId="{D9CD91F0-0263-2243-96C6-BEC56F51AD5B}" dt="2021-06-11T11:18:34.495" v="1243" actId="14100"/>
          <ac:spMkLst>
            <pc:docMk/>
            <pc:sldMk cId="1292425506" sldId="324"/>
            <ac:spMk id="261" creationId="{00000000-0000-0000-0000-000000000000}"/>
          </ac:spMkLst>
        </pc:spChg>
        <pc:spChg chg="mod">
          <ac:chgData name="Luis Bottraud (Student at CentraleSupelec)" userId="e579a6c2-21b0-42e1-9155-d6ff2f916a2c" providerId="ADAL" clId="{D9CD91F0-0263-2243-96C6-BEC56F51AD5B}" dt="2021-06-11T11:19:49.666" v="1261" actId="14100"/>
          <ac:spMkLst>
            <pc:docMk/>
            <pc:sldMk cId="1292425506" sldId="324"/>
            <ac:spMk id="266" creationId="{00000000-0000-0000-0000-000000000000}"/>
          </ac:spMkLst>
        </pc:spChg>
        <pc:spChg chg="mod">
          <ac:chgData name="Luis Bottraud (Student at CentraleSupelec)" userId="e579a6c2-21b0-42e1-9155-d6ff2f916a2c" providerId="ADAL" clId="{D9CD91F0-0263-2243-96C6-BEC56F51AD5B}" dt="2021-06-11T11:18:29.655" v="1242" actId="1076"/>
          <ac:spMkLst>
            <pc:docMk/>
            <pc:sldMk cId="1292425506" sldId="324"/>
            <ac:spMk id="268" creationId="{00000000-0000-0000-0000-000000000000}"/>
          </ac:spMkLst>
        </pc:spChg>
        <pc:spChg chg="mod">
          <ac:chgData name="Luis Bottraud (Student at CentraleSupelec)" userId="e579a6c2-21b0-42e1-9155-d6ff2f916a2c" providerId="ADAL" clId="{D9CD91F0-0263-2243-96C6-BEC56F51AD5B}" dt="2021-06-11T11:18:59.195" v="1249" actId="1076"/>
          <ac:spMkLst>
            <pc:docMk/>
            <pc:sldMk cId="1292425506" sldId="324"/>
            <ac:spMk id="280" creationId="{00000000-0000-0000-0000-000000000000}"/>
          </ac:spMkLst>
        </pc:spChg>
        <pc:picChg chg="del">
          <ac:chgData name="Luis Bottraud (Student at CentraleSupelec)" userId="e579a6c2-21b0-42e1-9155-d6ff2f916a2c" providerId="ADAL" clId="{D9CD91F0-0263-2243-96C6-BEC56F51AD5B}" dt="2021-06-11T09:41:25.184" v="991" actId="478"/>
          <ac:picMkLst>
            <pc:docMk/>
            <pc:sldMk cId="1292425506" sldId="324"/>
            <ac:picMk id="3" creationId="{5F1C29EF-6BB6-4494-AE30-53DC6151DE80}"/>
          </ac:picMkLst>
        </pc:picChg>
        <pc:picChg chg="add mod modCrop">
          <ac:chgData name="Luis Bottraud (Student at CentraleSupelec)" userId="e579a6c2-21b0-42e1-9155-d6ff2f916a2c" providerId="ADAL" clId="{D9CD91F0-0263-2243-96C6-BEC56F51AD5B}" dt="2021-06-11T11:18:38.480" v="1244" actId="1076"/>
          <ac:picMkLst>
            <pc:docMk/>
            <pc:sldMk cId="1292425506" sldId="324"/>
            <ac:picMk id="5" creationId="{40CD8AB1-D30E-6B46-A9BF-D391C2DFF931}"/>
          </ac:picMkLst>
        </pc:picChg>
        <pc:picChg chg="del">
          <ac:chgData name="Luis Bottraud (Student at CentraleSupelec)" userId="e579a6c2-21b0-42e1-9155-d6ff2f916a2c" providerId="ADAL" clId="{D9CD91F0-0263-2243-96C6-BEC56F51AD5B}" dt="2021-06-11T09:41:26.339" v="992" actId="478"/>
          <ac:picMkLst>
            <pc:docMk/>
            <pc:sldMk cId="1292425506" sldId="324"/>
            <ac:picMk id="6" creationId="{B4710943-BA5C-4C5D-9C0D-FBE854C063DC}"/>
          </ac:picMkLst>
        </pc:picChg>
        <pc:picChg chg="add mod modCrop">
          <ac:chgData name="Luis Bottraud (Student at CentraleSupelec)" userId="e579a6c2-21b0-42e1-9155-d6ff2f916a2c" providerId="ADAL" clId="{D9CD91F0-0263-2243-96C6-BEC56F51AD5B}" dt="2021-06-11T11:20:30.034" v="1266" actId="1037"/>
          <ac:picMkLst>
            <pc:docMk/>
            <pc:sldMk cId="1292425506" sldId="324"/>
            <ac:picMk id="8" creationId="{4B77AFEC-A27A-A445-9758-8A709A623856}"/>
          </ac:picMkLst>
        </pc:picChg>
        <pc:picChg chg="add mod">
          <ac:chgData name="Luis Bottraud (Student at CentraleSupelec)" userId="e579a6c2-21b0-42e1-9155-d6ff2f916a2c" providerId="ADAL" clId="{D9CD91F0-0263-2243-96C6-BEC56F51AD5B}" dt="2021-06-11T11:18:18.003" v="1239" actId="1076"/>
          <ac:picMkLst>
            <pc:docMk/>
            <pc:sldMk cId="1292425506" sldId="324"/>
            <ac:picMk id="14" creationId="{12A9AE04-62DC-1E42-B83C-B7E7D741F469}"/>
          </ac:picMkLst>
        </pc:picChg>
        <pc:picChg chg="add mod">
          <ac:chgData name="Luis Bottraud (Student at CentraleSupelec)" userId="e579a6c2-21b0-42e1-9155-d6ff2f916a2c" providerId="ADAL" clId="{D9CD91F0-0263-2243-96C6-BEC56F51AD5B}" dt="2021-06-11T11:19:31.173" v="1255" actId="1076"/>
          <ac:picMkLst>
            <pc:docMk/>
            <pc:sldMk cId="1292425506" sldId="324"/>
            <ac:picMk id="16" creationId="{B7EBCBDB-BD53-374C-B385-1E083F6657B0}"/>
          </ac:picMkLst>
        </pc:picChg>
        <pc:picChg chg="add mod">
          <ac:chgData name="Luis Bottraud (Student at CentraleSupelec)" userId="e579a6c2-21b0-42e1-9155-d6ff2f916a2c" providerId="ADAL" clId="{D9CD91F0-0263-2243-96C6-BEC56F51AD5B}" dt="2021-06-11T11:19:41.112" v="1258" actId="1076"/>
          <ac:picMkLst>
            <pc:docMk/>
            <pc:sldMk cId="1292425506" sldId="324"/>
            <ac:picMk id="18" creationId="{DC3E6C40-DD14-BD4D-AE6A-878948C76395}"/>
          </ac:picMkLst>
        </pc:picChg>
        <pc:picChg chg="add mod">
          <ac:chgData name="Luis Bottraud (Student at CentraleSupelec)" userId="e579a6c2-21b0-42e1-9155-d6ff2f916a2c" providerId="ADAL" clId="{D9CD91F0-0263-2243-96C6-BEC56F51AD5B}" dt="2021-06-11T11:19:46.766" v="1260" actId="14100"/>
          <ac:picMkLst>
            <pc:docMk/>
            <pc:sldMk cId="1292425506" sldId="324"/>
            <ac:picMk id="20" creationId="{2EB4213A-F1D4-3F48-9CD5-02AF70BA99C9}"/>
          </ac:picMkLst>
        </pc:picChg>
      </pc:sldChg>
      <pc:sldChg chg="addSp delSp modSp add del mod">
        <pc:chgData name="Luis Bottraud (Student at CentraleSupelec)" userId="e579a6c2-21b0-42e1-9155-d6ff2f916a2c" providerId="ADAL" clId="{D9CD91F0-0263-2243-96C6-BEC56F51AD5B}" dt="2021-06-11T09:41:20.121" v="989" actId="2696"/>
        <pc:sldMkLst>
          <pc:docMk/>
          <pc:sldMk cId="1944410641" sldId="324"/>
        </pc:sldMkLst>
        <pc:spChg chg="del">
          <ac:chgData name="Luis Bottraud (Student at CentraleSupelec)" userId="e579a6c2-21b0-42e1-9155-d6ff2f916a2c" providerId="ADAL" clId="{D9CD91F0-0263-2243-96C6-BEC56F51AD5B}" dt="2021-06-11T09:39:26.214" v="967" actId="478"/>
          <ac:spMkLst>
            <pc:docMk/>
            <pc:sldMk cId="1944410641" sldId="324"/>
            <ac:spMk id="36" creationId="{0FA1DC97-1272-7548-8D43-2ADB7C26100B}"/>
          </ac:spMkLst>
        </pc:spChg>
        <pc:spChg chg="mod">
          <ac:chgData name="Luis Bottraud (Student at CentraleSupelec)" userId="e579a6c2-21b0-42e1-9155-d6ff2f916a2c" providerId="ADAL" clId="{D9CD91F0-0263-2243-96C6-BEC56F51AD5B}" dt="2021-06-11T09:39:39.371" v="984" actId="20577"/>
          <ac:spMkLst>
            <pc:docMk/>
            <pc:sldMk cId="1944410641" sldId="324"/>
            <ac:spMk id="599" creationId="{00000000-0000-0000-0000-000000000000}"/>
          </ac:spMkLst>
        </pc:spChg>
        <pc:picChg chg="add mod modCrop">
          <ac:chgData name="Luis Bottraud (Student at CentraleSupelec)" userId="e579a6c2-21b0-42e1-9155-d6ff2f916a2c" providerId="ADAL" clId="{D9CD91F0-0263-2243-96C6-BEC56F51AD5B}" dt="2021-06-11T09:40:58.851" v="988" actId="732"/>
          <ac:picMkLst>
            <pc:docMk/>
            <pc:sldMk cId="1944410641" sldId="324"/>
            <ac:picMk id="3" creationId="{74877A8E-2336-2349-ADF1-15D9770CB1DF}"/>
          </ac:picMkLst>
        </pc:picChg>
        <pc:picChg chg="del">
          <ac:chgData name="Luis Bottraud (Student at CentraleSupelec)" userId="e579a6c2-21b0-42e1-9155-d6ff2f916a2c" providerId="ADAL" clId="{D9CD91F0-0263-2243-96C6-BEC56F51AD5B}" dt="2021-06-11T09:39:24.046" v="966" actId="478"/>
          <ac:picMkLst>
            <pc:docMk/>
            <pc:sldMk cId="1944410641" sldId="324"/>
            <ac:picMk id="4" creationId="{641A5456-2A85-8B4F-8CD2-C67F562749D2}"/>
          </ac:picMkLst>
        </pc:picChg>
        <pc:picChg chg="del">
          <ac:chgData name="Luis Bottraud (Student at CentraleSupelec)" userId="e579a6c2-21b0-42e1-9155-d6ff2f916a2c" providerId="ADAL" clId="{D9CD91F0-0263-2243-96C6-BEC56F51AD5B}" dt="2021-06-11T09:39:22.920" v="965" actId="478"/>
          <ac:picMkLst>
            <pc:docMk/>
            <pc:sldMk cId="1944410641" sldId="324"/>
            <ac:picMk id="6" creationId="{233E65E6-4753-6540-8A43-FD7A87D348F2}"/>
          </ac:picMkLst>
        </pc:picChg>
      </pc:sldChg>
      <pc:sldChg chg="addSp delSp modSp add del mod">
        <pc:chgData name="Luis Bottraud (Student at CentraleSupelec)" userId="e579a6c2-21b0-42e1-9155-d6ff2f916a2c" providerId="ADAL" clId="{D9CD91F0-0263-2243-96C6-BEC56F51AD5B}" dt="2021-06-11T10:26:48.724" v="1223" actId="2696"/>
        <pc:sldMkLst>
          <pc:docMk/>
          <pc:sldMk cId="710675992" sldId="325"/>
        </pc:sldMkLst>
        <pc:spChg chg="mod">
          <ac:chgData name="Luis Bottraud (Student at CentraleSupelec)" userId="e579a6c2-21b0-42e1-9155-d6ff2f916a2c" providerId="ADAL" clId="{D9CD91F0-0263-2243-96C6-BEC56F51AD5B}" dt="2021-06-11T09:45:56.475" v="1089" actId="20577"/>
          <ac:spMkLst>
            <pc:docMk/>
            <pc:sldMk cId="710675992" sldId="325"/>
            <ac:spMk id="10" creationId="{9C8EC7E9-C298-4BB9-AA8D-C790654C91E2}"/>
          </ac:spMkLst>
        </pc:spChg>
        <pc:spChg chg="mod">
          <ac:chgData name="Luis Bottraud (Student at CentraleSupelec)" userId="e579a6c2-21b0-42e1-9155-d6ff2f916a2c" providerId="ADAL" clId="{D9CD91F0-0263-2243-96C6-BEC56F51AD5B}" dt="2021-06-11T09:46:01.641" v="1099" actId="20577"/>
          <ac:spMkLst>
            <pc:docMk/>
            <pc:sldMk cId="710675992" sldId="325"/>
            <ac:spMk id="280" creationId="{00000000-0000-0000-0000-000000000000}"/>
          </ac:spMkLst>
        </pc:spChg>
        <pc:picChg chg="add mod modCrop">
          <ac:chgData name="Luis Bottraud (Student at CentraleSupelec)" userId="e579a6c2-21b0-42e1-9155-d6ff2f916a2c" providerId="ADAL" clId="{D9CD91F0-0263-2243-96C6-BEC56F51AD5B}" dt="2021-06-11T10:25:17.640" v="1196" actId="14100"/>
          <ac:picMkLst>
            <pc:docMk/>
            <pc:sldMk cId="710675992" sldId="325"/>
            <ac:picMk id="3" creationId="{6B17B530-7F1A-C04C-86A0-FFA7C8B47F2D}"/>
          </ac:picMkLst>
        </pc:picChg>
        <pc:picChg chg="del">
          <ac:chgData name="Luis Bottraud (Student at CentraleSupelec)" userId="e579a6c2-21b0-42e1-9155-d6ff2f916a2c" providerId="ADAL" clId="{D9CD91F0-0263-2243-96C6-BEC56F51AD5B}" dt="2021-06-11T09:43:51.702" v="1064" actId="478"/>
          <ac:picMkLst>
            <pc:docMk/>
            <pc:sldMk cId="710675992" sldId="325"/>
            <ac:picMk id="5" creationId="{40CD8AB1-D30E-6B46-A9BF-D391C2DFF931}"/>
          </ac:picMkLst>
        </pc:picChg>
        <pc:picChg chg="add mod modCrop">
          <ac:chgData name="Luis Bottraud (Student at CentraleSupelec)" userId="e579a6c2-21b0-42e1-9155-d6ff2f916a2c" providerId="ADAL" clId="{D9CD91F0-0263-2243-96C6-BEC56F51AD5B}" dt="2021-06-11T10:26:07.100" v="1212" actId="14100"/>
          <ac:picMkLst>
            <pc:docMk/>
            <pc:sldMk cId="710675992" sldId="325"/>
            <ac:picMk id="7" creationId="{5FA82400-1B39-4F42-BE13-F4DFE982D4B1}"/>
          </ac:picMkLst>
        </pc:picChg>
        <pc:picChg chg="del">
          <ac:chgData name="Luis Bottraud (Student at CentraleSupelec)" userId="e579a6c2-21b0-42e1-9155-d6ff2f916a2c" providerId="ADAL" clId="{D9CD91F0-0263-2243-96C6-BEC56F51AD5B}" dt="2021-06-11T09:43:52.960" v="1065" actId="478"/>
          <ac:picMkLst>
            <pc:docMk/>
            <pc:sldMk cId="710675992" sldId="325"/>
            <ac:picMk id="8" creationId="{4B77AFEC-A27A-A445-9758-8A709A623856}"/>
          </ac:picMkLst>
        </pc:picChg>
        <pc:picChg chg="add del mod">
          <ac:chgData name="Luis Bottraud (Student at CentraleSupelec)" userId="e579a6c2-21b0-42e1-9155-d6ff2f916a2c" providerId="ADAL" clId="{D9CD91F0-0263-2243-96C6-BEC56F51AD5B}" dt="2021-06-11T09:46:41.269" v="1105"/>
          <ac:picMkLst>
            <pc:docMk/>
            <pc:sldMk cId="710675992" sldId="325"/>
            <ac:picMk id="14" creationId="{9FAB6020-144A-8A4C-9011-AD82C761652F}"/>
          </ac:picMkLst>
        </pc:picChg>
      </pc:sldChg>
      <pc:sldChg chg="addSp delSp modSp add del mod">
        <pc:chgData name="Luis Bottraud (Student at CentraleSupelec)" userId="e579a6c2-21b0-42e1-9155-d6ff2f916a2c" providerId="ADAL" clId="{D9CD91F0-0263-2243-96C6-BEC56F51AD5B}" dt="2021-06-11T10:27:43.668" v="1236" actId="2696"/>
        <pc:sldMkLst>
          <pc:docMk/>
          <pc:sldMk cId="3935235864" sldId="326"/>
        </pc:sldMkLst>
        <pc:spChg chg="mod">
          <ac:chgData name="Luis Bottraud (Student at CentraleSupelec)" userId="e579a6c2-21b0-42e1-9155-d6ff2f916a2c" providerId="ADAL" clId="{D9CD91F0-0263-2243-96C6-BEC56F51AD5B}" dt="2021-06-11T10:24:12.842" v="1181" actId="1076"/>
          <ac:spMkLst>
            <pc:docMk/>
            <pc:sldMk cId="3935235864" sldId="326"/>
            <ac:spMk id="10" creationId="{9C8EC7E9-C298-4BB9-AA8D-C790654C91E2}"/>
          </ac:spMkLst>
        </pc:spChg>
        <pc:spChg chg="mod">
          <ac:chgData name="Luis Bottraud (Student at CentraleSupelec)" userId="e579a6c2-21b0-42e1-9155-d6ff2f916a2c" providerId="ADAL" clId="{D9CD91F0-0263-2243-96C6-BEC56F51AD5B}" dt="2021-06-11T10:24:35.651" v="1186" actId="14100"/>
          <ac:spMkLst>
            <pc:docMk/>
            <pc:sldMk cId="3935235864" sldId="326"/>
            <ac:spMk id="261" creationId="{00000000-0000-0000-0000-000000000000}"/>
          </ac:spMkLst>
        </pc:spChg>
        <pc:spChg chg="mod">
          <ac:chgData name="Luis Bottraud (Student at CentraleSupelec)" userId="e579a6c2-21b0-42e1-9155-d6ff2f916a2c" providerId="ADAL" clId="{D9CD91F0-0263-2243-96C6-BEC56F51AD5B}" dt="2021-06-11T10:24:40.031" v="1187" actId="14100"/>
          <ac:spMkLst>
            <pc:docMk/>
            <pc:sldMk cId="3935235864" sldId="326"/>
            <ac:spMk id="266" creationId="{00000000-0000-0000-0000-000000000000}"/>
          </ac:spMkLst>
        </pc:spChg>
        <pc:spChg chg="mod">
          <ac:chgData name="Luis Bottraud (Student at CentraleSupelec)" userId="e579a6c2-21b0-42e1-9155-d6ff2f916a2c" providerId="ADAL" clId="{D9CD91F0-0263-2243-96C6-BEC56F51AD5B}" dt="2021-06-11T10:24:29.077" v="1185" actId="1076"/>
          <ac:spMkLst>
            <pc:docMk/>
            <pc:sldMk cId="3935235864" sldId="326"/>
            <ac:spMk id="280" creationId="{00000000-0000-0000-0000-000000000000}"/>
          </ac:spMkLst>
        </pc:spChg>
        <pc:picChg chg="del">
          <ac:chgData name="Luis Bottraud (Student at CentraleSupelec)" userId="e579a6c2-21b0-42e1-9155-d6ff2f916a2c" providerId="ADAL" clId="{D9CD91F0-0263-2243-96C6-BEC56F51AD5B}" dt="2021-06-11T09:46:45.056" v="1107" actId="478"/>
          <ac:picMkLst>
            <pc:docMk/>
            <pc:sldMk cId="3935235864" sldId="326"/>
            <ac:picMk id="3" creationId="{6B17B530-7F1A-C04C-86A0-FFA7C8B47F2D}"/>
          </ac:picMkLst>
        </pc:picChg>
        <pc:picChg chg="add mod modCrop">
          <ac:chgData name="Luis Bottraud (Student at CentraleSupelec)" userId="e579a6c2-21b0-42e1-9155-d6ff2f916a2c" providerId="ADAL" clId="{D9CD91F0-0263-2243-96C6-BEC56F51AD5B}" dt="2021-06-11T10:24:15.787" v="1182" actId="14100"/>
          <ac:picMkLst>
            <pc:docMk/>
            <pc:sldMk cId="3935235864" sldId="326"/>
            <ac:picMk id="5" creationId="{3F268C11-41B9-B646-A007-675CA4AC0C01}"/>
          </ac:picMkLst>
        </pc:picChg>
        <pc:picChg chg="del">
          <ac:chgData name="Luis Bottraud (Student at CentraleSupelec)" userId="e579a6c2-21b0-42e1-9155-d6ff2f916a2c" providerId="ADAL" clId="{D9CD91F0-0263-2243-96C6-BEC56F51AD5B}" dt="2021-06-11T09:46:46.185" v="1108" actId="478"/>
          <ac:picMkLst>
            <pc:docMk/>
            <pc:sldMk cId="3935235864" sldId="326"/>
            <ac:picMk id="7" creationId="{5FA82400-1B39-4F42-BE13-F4DFE982D4B1}"/>
          </ac:picMkLst>
        </pc:picChg>
        <pc:picChg chg="add mod modCrop">
          <ac:chgData name="Luis Bottraud (Student at CentraleSupelec)" userId="e579a6c2-21b0-42e1-9155-d6ff2f916a2c" providerId="ADAL" clId="{D9CD91F0-0263-2243-96C6-BEC56F51AD5B}" dt="2021-06-11T10:24:24.865" v="1184" actId="1076"/>
          <ac:picMkLst>
            <pc:docMk/>
            <pc:sldMk cId="3935235864" sldId="326"/>
            <ac:picMk id="8" creationId="{589E7517-8BE5-1A4B-9508-4EE5171DE4A7}"/>
          </ac:picMkLst>
        </pc:picChg>
      </pc:sldChg>
      <pc:sldMasterChg chg="delSldLayout">
        <pc:chgData name="Luis Bottraud (Student at CentraleSupelec)" userId="e579a6c2-21b0-42e1-9155-d6ff2f916a2c" providerId="ADAL" clId="{D9CD91F0-0263-2243-96C6-BEC56F51AD5B}" dt="2021-06-11T09:02:35.547" v="888" actId="2696"/>
        <pc:sldMasterMkLst>
          <pc:docMk/>
          <pc:sldMasterMk cId="0" sldId="2147483673"/>
        </pc:sldMasterMkLst>
        <pc:sldLayoutChg chg="del">
          <pc:chgData name="Luis Bottraud (Student at CentraleSupelec)" userId="e579a6c2-21b0-42e1-9155-d6ff2f916a2c" providerId="ADAL" clId="{D9CD91F0-0263-2243-96C6-BEC56F51AD5B}" dt="2021-06-11T09:02:35.547" v="888" actId="2696"/>
          <pc:sldLayoutMkLst>
            <pc:docMk/>
            <pc:sldMasterMk cId="0" sldId="2147483673"/>
            <pc:sldLayoutMk cId="0" sldId="2147483667"/>
          </pc:sldLayoutMkLst>
        </pc:sldLayoutChg>
        <pc:sldLayoutChg chg="del">
          <pc:chgData name="Luis Bottraud (Student at CentraleSupelec)" userId="e579a6c2-21b0-42e1-9155-d6ff2f916a2c" providerId="ADAL" clId="{D9CD91F0-0263-2243-96C6-BEC56F51AD5B}" dt="2021-06-11T09:02:35.547" v="888" actId="2696"/>
          <pc:sldLayoutMkLst>
            <pc:docMk/>
            <pc:sldMasterMk cId="0" sldId="2147483673"/>
            <pc:sldLayoutMk cId="0" sldId="2147483668"/>
          </pc:sldLayoutMkLst>
        </pc:sldLayoutChg>
      </pc:sldMasterChg>
      <pc:sldMasterChg chg="del delSldLayout">
        <pc:chgData name="Luis Bottraud (Student at CentraleSupelec)" userId="e579a6c2-21b0-42e1-9155-d6ff2f916a2c" providerId="ADAL" clId="{D9CD91F0-0263-2243-96C6-BEC56F51AD5B}" dt="2021-06-11T09:02:49.639" v="889" actId="2696"/>
        <pc:sldMasterMkLst>
          <pc:docMk/>
          <pc:sldMasterMk cId="0" sldId="2147483675"/>
        </pc:sldMasterMkLst>
        <pc:sldLayoutChg chg="del">
          <pc:chgData name="Luis Bottraud (Student at CentraleSupelec)" userId="e579a6c2-21b0-42e1-9155-d6ff2f916a2c" providerId="ADAL" clId="{D9CD91F0-0263-2243-96C6-BEC56F51AD5B}" dt="2021-06-11T09:02:49.639" v="889" actId="2696"/>
          <pc:sldLayoutMkLst>
            <pc:docMk/>
            <pc:sldMasterMk cId="0" sldId="2147483675"/>
            <pc:sldLayoutMk cId="0" sldId="2147483672"/>
          </pc:sldLayoutMkLst>
        </pc:sldLayoutChg>
      </pc:sldMasterChg>
    </pc:docChg>
  </pc:docChgLst>
  <pc:docChgLst>
    <pc:chgData name="Marouane Battach (Student at CentraleSupelec)" userId="S::marouane.battach@student-cs.fr::c4754d44-1f60-4bc1-b227-514ad9287dcb" providerId="AD" clId="Web-{E3E47579-7CD1-4EC5-9A13-ECECD4B44698}"/>
    <pc:docChg chg="addSld modSld sldOrd">
      <pc:chgData name="Marouane Battach (Student at CentraleSupelec)" userId="S::marouane.battach@student-cs.fr::c4754d44-1f60-4bc1-b227-514ad9287dcb" providerId="AD" clId="Web-{E3E47579-7CD1-4EC5-9A13-ECECD4B44698}" dt="2021-06-11T11:24:24.411" v="245" actId="1076"/>
      <pc:docMkLst>
        <pc:docMk/>
      </pc:docMkLst>
      <pc:sldChg chg="addSp delSp modSp new">
        <pc:chgData name="Marouane Battach (Student at CentraleSupelec)" userId="S::marouane.battach@student-cs.fr::c4754d44-1f60-4bc1-b227-514ad9287dcb" providerId="AD" clId="Web-{E3E47579-7CD1-4EC5-9A13-ECECD4B44698}" dt="2021-06-11T11:18:31.216" v="140" actId="1076"/>
        <pc:sldMkLst>
          <pc:docMk/>
          <pc:sldMk cId="3101669762" sldId="328"/>
        </pc:sldMkLst>
        <pc:spChg chg="mod">
          <ac:chgData name="Marouane Battach (Student at CentraleSupelec)" userId="S::marouane.battach@student-cs.fr::c4754d44-1f60-4bc1-b227-514ad9287dcb" providerId="AD" clId="Web-{E3E47579-7CD1-4EC5-9A13-ECECD4B44698}" dt="2021-06-11T11:18:31.216" v="140" actId="1076"/>
          <ac:spMkLst>
            <pc:docMk/>
            <pc:sldMk cId="3101669762" sldId="328"/>
            <ac:spMk id="2" creationId="{05C67458-D571-4094-9574-BE58B9F385CE}"/>
          </ac:spMkLst>
        </pc:spChg>
        <pc:picChg chg="add del mod">
          <ac:chgData name="Marouane Battach (Student at CentraleSupelec)" userId="S::marouane.battach@student-cs.fr::c4754d44-1f60-4bc1-b227-514ad9287dcb" providerId="AD" clId="Web-{E3E47579-7CD1-4EC5-9A13-ECECD4B44698}" dt="2021-06-11T10:56:55.735" v="3"/>
          <ac:picMkLst>
            <pc:docMk/>
            <pc:sldMk cId="3101669762" sldId="328"/>
            <ac:picMk id="3" creationId="{06FF6625-989A-4CCE-9895-F9153FCABC25}"/>
          </ac:picMkLst>
        </pc:picChg>
        <pc:picChg chg="add mod">
          <ac:chgData name="Marouane Battach (Student at CentraleSupelec)" userId="S::marouane.battach@student-cs.fr::c4754d44-1f60-4bc1-b227-514ad9287dcb" providerId="AD" clId="Web-{E3E47579-7CD1-4EC5-9A13-ECECD4B44698}" dt="2021-06-11T10:58:17.190" v="10" actId="1076"/>
          <ac:picMkLst>
            <pc:docMk/>
            <pc:sldMk cId="3101669762" sldId="328"/>
            <ac:picMk id="4" creationId="{10F97253-0704-4244-8BB4-E2218B141B6E}"/>
          </ac:picMkLst>
        </pc:picChg>
        <pc:picChg chg="add mod">
          <ac:chgData name="Marouane Battach (Student at CentraleSupelec)" userId="S::marouane.battach@student-cs.fr::c4754d44-1f60-4bc1-b227-514ad9287dcb" providerId="AD" clId="Web-{E3E47579-7CD1-4EC5-9A13-ECECD4B44698}" dt="2021-06-11T10:58:32.143" v="17" actId="14100"/>
          <ac:picMkLst>
            <pc:docMk/>
            <pc:sldMk cId="3101669762" sldId="328"/>
            <ac:picMk id="5" creationId="{541D6F8F-E4F7-4175-9DF9-FD4D194E2977}"/>
          </ac:picMkLst>
        </pc:picChg>
      </pc:sldChg>
      <pc:sldChg chg="addSp delSp modSp new">
        <pc:chgData name="Marouane Battach (Student at CentraleSupelec)" userId="S::marouane.battach@student-cs.fr::c4754d44-1f60-4bc1-b227-514ad9287dcb" providerId="AD" clId="Web-{E3E47579-7CD1-4EC5-9A13-ECECD4B44698}" dt="2021-06-11T11:23:53.895" v="230" actId="1076"/>
        <pc:sldMkLst>
          <pc:docMk/>
          <pc:sldMk cId="2526282077" sldId="329"/>
        </pc:sldMkLst>
        <pc:spChg chg="del">
          <ac:chgData name="Marouane Battach (Student at CentraleSupelec)" userId="S::marouane.battach@student-cs.fr::c4754d44-1f60-4bc1-b227-514ad9287dcb" providerId="AD" clId="Web-{E3E47579-7CD1-4EC5-9A13-ECECD4B44698}" dt="2021-06-11T11:01:09.365" v="28"/>
          <ac:spMkLst>
            <pc:docMk/>
            <pc:sldMk cId="2526282077" sldId="329"/>
            <ac:spMk id="2" creationId="{176A54F0-0C42-4F09-A6A5-262AEB3DB566}"/>
          </ac:spMkLst>
        </pc:spChg>
        <pc:spChg chg="add mod">
          <ac:chgData name="Marouane Battach (Student at CentraleSupelec)" userId="S::marouane.battach@student-cs.fr::c4754d44-1f60-4bc1-b227-514ad9287dcb" providerId="AD" clId="Web-{E3E47579-7CD1-4EC5-9A13-ECECD4B44698}" dt="2021-06-11T11:20:08.718" v="163" actId="20577"/>
          <ac:spMkLst>
            <pc:docMk/>
            <pc:sldMk cId="2526282077" sldId="329"/>
            <ac:spMk id="7" creationId="{DF9ED17B-2DB4-4D6A-B2D7-5209E7C2C937}"/>
          </ac:spMkLst>
        </pc:spChg>
        <pc:spChg chg="add del">
          <ac:chgData name="Marouane Battach (Student at CentraleSupelec)" userId="S::marouane.battach@student-cs.fr::c4754d44-1f60-4bc1-b227-514ad9287dcb" providerId="AD" clId="Web-{E3E47579-7CD1-4EC5-9A13-ECECD4B44698}" dt="2021-06-11T11:18:44.404" v="144"/>
          <ac:spMkLst>
            <pc:docMk/>
            <pc:sldMk cId="2526282077" sldId="329"/>
            <ac:spMk id="8" creationId="{AED282E4-6A99-43F9-999F-236C1F1D4D94}"/>
          </ac:spMkLst>
        </pc:spChg>
        <pc:picChg chg="add mod">
          <ac:chgData name="Marouane Battach (Student at CentraleSupelec)" userId="S::marouane.battach@student-cs.fr::c4754d44-1f60-4bc1-b227-514ad9287dcb" providerId="AD" clId="Web-{E3E47579-7CD1-4EC5-9A13-ECECD4B44698}" dt="2021-06-11T11:23:20.832" v="220" actId="1076"/>
          <ac:picMkLst>
            <pc:docMk/>
            <pc:sldMk cId="2526282077" sldId="329"/>
            <ac:picMk id="3" creationId="{27B998B4-B4B8-4BD7-AAA3-2ABDE53B2D61}"/>
          </ac:picMkLst>
        </pc:picChg>
        <pc:picChg chg="add mod">
          <ac:chgData name="Marouane Battach (Student at CentraleSupelec)" userId="S::marouane.battach@student-cs.fr::c4754d44-1f60-4bc1-b227-514ad9287dcb" providerId="AD" clId="Web-{E3E47579-7CD1-4EC5-9A13-ECECD4B44698}" dt="2021-06-11T11:23:27.176" v="222" actId="1076"/>
          <ac:picMkLst>
            <pc:docMk/>
            <pc:sldMk cId="2526282077" sldId="329"/>
            <ac:picMk id="4" creationId="{515778A2-CEBE-440C-8FD2-CE9C6D970454}"/>
          </ac:picMkLst>
        </pc:picChg>
        <pc:picChg chg="add mod">
          <ac:chgData name="Marouane Battach (Student at CentraleSupelec)" userId="S::marouane.battach@student-cs.fr::c4754d44-1f60-4bc1-b227-514ad9287dcb" providerId="AD" clId="Web-{E3E47579-7CD1-4EC5-9A13-ECECD4B44698}" dt="2021-06-11T11:23:43.239" v="227" actId="1076"/>
          <ac:picMkLst>
            <pc:docMk/>
            <pc:sldMk cId="2526282077" sldId="329"/>
            <ac:picMk id="5" creationId="{8DBD9548-5CB9-46BB-BE64-09FE499B7129}"/>
          </ac:picMkLst>
        </pc:picChg>
        <pc:picChg chg="add mod">
          <ac:chgData name="Marouane Battach (Student at CentraleSupelec)" userId="S::marouane.battach@student-cs.fr::c4754d44-1f60-4bc1-b227-514ad9287dcb" providerId="AD" clId="Web-{E3E47579-7CD1-4EC5-9A13-ECECD4B44698}" dt="2021-06-11T11:23:40.911" v="226" actId="1076"/>
          <ac:picMkLst>
            <pc:docMk/>
            <pc:sldMk cId="2526282077" sldId="329"/>
            <ac:picMk id="6" creationId="{81C3797E-BD9A-4ADF-8AF3-89EC3966B058}"/>
          </ac:picMkLst>
        </pc:picChg>
        <pc:picChg chg="add mod">
          <ac:chgData name="Marouane Battach (Student at CentraleSupelec)" userId="S::marouane.battach@student-cs.fr::c4754d44-1f60-4bc1-b227-514ad9287dcb" providerId="AD" clId="Web-{E3E47579-7CD1-4EC5-9A13-ECECD4B44698}" dt="2021-06-11T11:23:53.895" v="230" actId="1076"/>
          <ac:picMkLst>
            <pc:docMk/>
            <pc:sldMk cId="2526282077" sldId="329"/>
            <ac:picMk id="10" creationId="{5D324BFC-F92D-4C66-88E8-0F40081F3D46}"/>
          </ac:picMkLst>
        </pc:picChg>
      </pc:sldChg>
      <pc:sldChg chg="addSp delSp modSp new ord">
        <pc:chgData name="Marouane Battach (Student at CentraleSupelec)" userId="S::marouane.battach@student-cs.fr::c4754d44-1f60-4bc1-b227-514ad9287dcb" providerId="AD" clId="Web-{E3E47579-7CD1-4EC5-9A13-ECECD4B44698}" dt="2021-06-11T11:20:45.547" v="173" actId="20577"/>
        <pc:sldMkLst>
          <pc:docMk/>
          <pc:sldMk cId="3177891464" sldId="330"/>
        </pc:sldMkLst>
        <pc:spChg chg="del">
          <ac:chgData name="Marouane Battach (Student at CentraleSupelec)" userId="S::marouane.battach@student-cs.fr::c4754d44-1f60-4bc1-b227-514ad9287dcb" providerId="AD" clId="Web-{E3E47579-7CD1-4EC5-9A13-ECECD4B44698}" dt="2021-06-11T11:01:55.179" v="34"/>
          <ac:spMkLst>
            <pc:docMk/>
            <pc:sldMk cId="3177891464" sldId="330"/>
            <ac:spMk id="2" creationId="{1C5B3A47-5358-45FD-9AAE-BB82AEB41CE4}"/>
          </ac:spMkLst>
        </pc:spChg>
        <pc:spChg chg="del">
          <ac:chgData name="Marouane Battach (Student at CentraleSupelec)" userId="S::marouane.battach@student-cs.fr::c4754d44-1f60-4bc1-b227-514ad9287dcb" providerId="AD" clId="Web-{E3E47579-7CD1-4EC5-9A13-ECECD4B44698}" dt="2021-06-11T11:01:52.272" v="33"/>
          <ac:spMkLst>
            <pc:docMk/>
            <pc:sldMk cId="3177891464" sldId="330"/>
            <ac:spMk id="3" creationId="{4A2C56B3-336B-4BD4-AE78-9C51FE289AAE}"/>
          </ac:spMkLst>
        </pc:spChg>
        <pc:spChg chg="add mod">
          <ac:chgData name="Marouane Battach (Student at CentraleSupelec)" userId="S::marouane.battach@student-cs.fr::c4754d44-1f60-4bc1-b227-514ad9287dcb" providerId="AD" clId="Web-{E3E47579-7CD1-4EC5-9A13-ECECD4B44698}" dt="2021-06-11T11:20:45.547" v="173" actId="20577"/>
          <ac:spMkLst>
            <pc:docMk/>
            <pc:sldMk cId="3177891464" sldId="330"/>
            <ac:spMk id="8" creationId="{6E846DB4-9536-4CA0-9F3C-40BD266BA69D}"/>
          </ac:spMkLst>
        </pc:spChg>
        <pc:picChg chg="add del mod">
          <ac:chgData name="Marouane Battach (Student at CentraleSupelec)" userId="S::marouane.battach@student-cs.fr::c4754d44-1f60-4bc1-b227-514ad9287dcb" providerId="AD" clId="Web-{E3E47579-7CD1-4EC5-9A13-ECECD4B44698}" dt="2021-06-11T11:08:21.625" v="74"/>
          <ac:picMkLst>
            <pc:docMk/>
            <pc:sldMk cId="3177891464" sldId="330"/>
            <ac:picMk id="4" creationId="{7EB62FB8-35B4-4363-BCA0-B26D17418389}"/>
          </ac:picMkLst>
        </pc:picChg>
        <pc:picChg chg="add mod">
          <ac:chgData name="Marouane Battach (Student at CentraleSupelec)" userId="S::marouane.battach@student-cs.fr::c4754d44-1f60-4bc1-b227-514ad9287dcb" providerId="AD" clId="Web-{E3E47579-7CD1-4EC5-9A13-ECECD4B44698}" dt="2021-06-11T11:09:03.313" v="88" actId="1076"/>
          <ac:picMkLst>
            <pc:docMk/>
            <pc:sldMk cId="3177891464" sldId="330"/>
            <ac:picMk id="5" creationId="{4B4D30BB-74C2-44CD-9F25-9AC8B5535F6C}"/>
          </ac:picMkLst>
        </pc:picChg>
        <pc:picChg chg="add mod">
          <ac:chgData name="Marouane Battach (Student at CentraleSupelec)" userId="S::marouane.battach@student-cs.fr::c4754d44-1f60-4bc1-b227-514ad9287dcb" providerId="AD" clId="Web-{E3E47579-7CD1-4EC5-9A13-ECECD4B44698}" dt="2021-06-11T11:09:07.813" v="91" actId="1076"/>
          <ac:picMkLst>
            <pc:docMk/>
            <pc:sldMk cId="3177891464" sldId="330"/>
            <ac:picMk id="6" creationId="{29957A56-8762-4C1D-A3D8-848901F5C97C}"/>
          </ac:picMkLst>
        </pc:picChg>
        <pc:picChg chg="add mod">
          <ac:chgData name="Marouane Battach (Student at CentraleSupelec)" userId="S::marouane.battach@student-cs.fr::c4754d44-1f60-4bc1-b227-514ad9287dcb" providerId="AD" clId="Web-{E3E47579-7CD1-4EC5-9A13-ECECD4B44698}" dt="2021-06-11T11:09:06.516" v="90" actId="1076"/>
          <ac:picMkLst>
            <pc:docMk/>
            <pc:sldMk cId="3177891464" sldId="330"/>
            <ac:picMk id="7" creationId="{EB8F12C0-0051-478B-8F32-B84AE78322C6}"/>
          </ac:picMkLst>
        </pc:picChg>
      </pc:sldChg>
      <pc:sldChg chg="addSp delSp modSp new">
        <pc:chgData name="Marouane Battach (Student at CentraleSupelec)" userId="S::marouane.battach@student-cs.fr::c4754d44-1f60-4bc1-b227-514ad9287dcb" providerId="AD" clId="Web-{E3E47579-7CD1-4EC5-9A13-ECECD4B44698}" dt="2021-06-11T11:24:24.411" v="245" actId="1076"/>
        <pc:sldMkLst>
          <pc:docMk/>
          <pc:sldMk cId="2083024627" sldId="331"/>
        </pc:sldMkLst>
        <pc:spChg chg="del mod">
          <ac:chgData name="Marouane Battach (Student at CentraleSupelec)" userId="S::marouane.battach@student-cs.fr::c4754d44-1f60-4bc1-b227-514ad9287dcb" providerId="AD" clId="Web-{E3E47579-7CD1-4EC5-9A13-ECECD4B44698}" dt="2021-06-11T11:03:42.369" v="58"/>
          <ac:spMkLst>
            <pc:docMk/>
            <pc:sldMk cId="2083024627" sldId="331"/>
            <ac:spMk id="2" creationId="{E733163B-E343-40AD-8EDD-A58F4B1BD5CB}"/>
          </ac:spMkLst>
        </pc:spChg>
        <pc:spChg chg="del">
          <ac:chgData name="Marouane Battach (Student at CentraleSupelec)" userId="S::marouane.battach@student-cs.fr::c4754d44-1f60-4bc1-b227-514ad9287dcb" providerId="AD" clId="Web-{E3E47579-7CD1-4EC5-9A13-ECECD4B44698}" dt="2021-06-11T11:02:54.352" v="44"/>
          <ac:spMkLst>
            <pc:docMk/>
            <pc:sldMk cId="2083024627" sldId="331"/>
            <ac:spMk id="3" creationId="{FB123E15-17E8-47A7-A3C7-E457F8398056}"/>
          </ac:spMkLst>
        </pc:spChg>
        <pc:spChg chg="add mod">
          <ac:chgData name="Marouane Battach (Student at CentraleSupelec)" userId="S::marouane.battach@student-cs.fr::c4754d44-1f60-4bc1-b227-514ad9287dcb" providerId="AD" clId="Web-{E3E47579-7CD1-4EC5-9A13-ECECD4B44698}" dt="2021-06-11T11:23:05.128" v="219" actId="1076"/>
          <ac:spMkLst>
            <pc:docMk/>
            <pc:sldMk cId="2083024627" sldId="331"/>
            <ac:spMk id="9" creationId="{B2517E96-FE59-4FBD-A89D-21BBB89363A5}"/>
          </ac:spMkLst>
        </pc:spChg>
        <pc:picChg chg="add mod">
          <ac:chgData name="Marouane Battach (Student at CentraleSupelec)" userId="S::marouane.battach@student-cs.fr::c4754d44-1f60-4bc1-b227-514ad9287dcb" providerId="AD" clId="Web-{E3E47579-7CD1-4EC5-9A13-ECECD4B44698}" dt="2021-06-11T11:21:42.455" v="182" actId="1076"/>
          <ac:picMkLst>
            <pc:docMk/>
            <pc:sldMk cId="2083024627" sldId="331"/>
            <ac:picMk id="4" creationId="{42513DB3-B65C-4C48-B84A-7724C7615411}"/>
          </ac:picMkLst>
        </pc:picChg>
        <pc:picChg chg="add mod">
          <ac:chgData name="Marouane Battach (Student at CentraleSupelec)" userId="S::marouane.battach@student-cs.fr::c4754d44-1f60-4bc1-b227-514ad9287dcb" providerId="AD" clId="Web-{E3E47579-7CD1-4EC5-9A13-ECECD4B44698}" dt="2021-06-11T11:24:24.411" v="245" actId="1076"/>
          <ac:picMkLst>
            <pc:docMk/>
            <pc:sldMk cId="2083024627" sldId="331"/>
            <ac:picMk id="5" creationId="{AADEC9B4-C9C1-4A95-8469-7741695EA4B7}"/>
          </ac:picMkLst>
        </pc:picChg>
        <pc:picChg chg="add mod">
          <ac:chgData name="Marouane Battach (Student at CentraleSupelec)" userId="S::marouane.battach@student-cs.fr::c4754d44-1f60-4bc1-b227-514ad9287dcb" providerId="AD" clId="Web-{E3E47579-7CD1-4EC5-9A13-ECECD4B44698}" dt="2021-06-11T11:24:17.614" v="242" actId="1076"/>
          <ac:picMkLst>
            <pc:docMk/>
            <pc:sldMk cId="2083024627" sldId="331"/>
            <ac:picMk id="6" creationId="{37462407-3444-4AA3-BB5D-6E3606154DC5}"/>
          </ac:picMkLst>
        </pc:picChg>
        <pc:picChg chg="add mod">
          <ac:chgData name="Marouane Battach (Student at CentraleSupelec)" userId="S::marouane.battach@student-cs.fr::c4754d44-1f60-4bc1-b227-514ad9287dcb" providerId="AD" clId="Web-{E3E47579-7CD1-4EC5-9A13-ECECD4B44698}" dt="2021-06-11T11:24:21.693" v="244" actId="14100"/>
          <ac:picMkLst>
            <pc:docMk/>
            <pc:sldMk cId="2083024627" sldId="331"/>
            <ac:picMk id="7" creationId="{031C7406-0089-43EB-BDFF-00DAE672F74E}"/>
          </ac:picMkLst>
        </pc:picChg>
        <pc:picChg chg="add mod ord">
          <ac:chgData name="Marouane Battach (Student at CentraleSupelec)" userId="S::marouane.battach@student-cs.fr::c4754d44-1f60-4bc1-b227-514ad9287dcb" providerId="AD" clId="Web-{E3E47579-7CD1-4EC5-9A13-ECECD4B44698}" dt="2021-06-11T11:24:11.536" v="239" actId="1076"/>
          <ac:picMkLst>
            <pc:docMk/>
            <pc:sldMk cId="2083024627" sldId="331"/>
            <ac:picMk id="8" creationId="{71F80265-A8A7-4935-94F9-D2ED14EF65A0}"/>
          </ac:picMkLst>
        </pc:picChg>
      </pc:sldChg>
    </pc:docChg>
  </pc:docChgLst>
  <pc:docChgLst>
    <pc:chgData name="François Wang (Student at CentraleSupelec)" userId="S::francois.wang@student-cs.fr::3f06dcb9-5e9e-4e91-b56b-c4da0141ea61" providerId="AD" clId="Web-{79E4975B-6716-4328-9CA1-F850322E1B62}"/>
    <pc:docChg chg="addSld delSld modSld">
      <pc:chgData name="François Wang (Student at CentraleSupelec)" userId="S::francois.wang@student-cs.fr::3f06dcb9-5e9e-4e91-b56b-c4da0141ea61" providerId="AD" clId="Web-{79E4975B-6716-4328-9CA1-F850322E1B62}" dt="2021-06-11T09:48:49.863" v="248" actId="1076"/>
      <pc:docMkLst>
        <pc:docMk/>
      </pc:docMkLst>
      <pc:sldChg chg="addSp delSp modSp">
        <pc:chgData name="François Wang (Student at CentraleSupelec)" userId="S::francois.wang@student-cs.fr::3f06dcb9-5e9e-4e91-b56b-c4da0141ea61" providerId="AD" clId="Web-{79E4975B-6716-4328-9CA1-F850322E1B62}" dt="2021-06-11T09:15:51.336" v="47" actId="1076"/>
        <pc:sldMkLst>
          <pc:docMk/>
          <pc:sldMk cId="1837097245" sldId="317"/>
        </pc:sldMkLst>
        <pc:spChg chg="add mod">
          <ac:chgData name="François Wang (Student at CentraleSupelec)" userId="S::francois.wang@student-cs.fr::3f06dcb9-5e9e-4e91-b56b-c4da0141ea61" providerId="AD" clId="Web-{79E4975B-6716-4328-9CA1-F850322E1B62}" dt="2021-06-11T09:15:51.336" v="47" actId="1076"/>
          <ac:spMkLst>
            <pc:docMk/>
            <pc:sldMk cId="1837097245" sldId="317"/>
            <ac:spMk id="5" creationId="{5077BDE0-B3EF-4CA4-A138-0DEBDCE6BD82}"/>
          </ac:spMkLst>
        </pc:spChg>
        <pc:spChg chg="add del">
          <ac:chgData name="François Wang (Student at CentraleSupelec)" userId="S::francois.wang@student-cs.fr::3f06dcb9-5e9e-4e91-b56b-c4da0141ea61" providerId="AD" clId="Web-{79E4975B-6716-4328-9CA1-F850322E1B62}" dt="2021-06-11T09:15:33.539" v="32"/>
          <ac:spMkLst>
            <pc:docMk/>
            <pc:sldMk cId="1837097245" sldId="317"/>
            <ac:spMk id="6" creationId="{3FCEB547-8D6A-496D-974B-75F264E7216C}"/>
          </ac:spMkLst>
        </pc:spChg>
        <pc:spChg chg="del">
          <ac:chgData name="François Wang (Student at CentraleSupelec)" userId="S::francois.wang@student-cs.fr::3f06dcb9-5e9e-4e91-b56b-c4da0141ea61" providerId="AD" clId="Web-{79E4975B-6716-4328-9CA1-F850322E1B62}" dt="2021-06-11T09:14:22.505" v="21"/>
          <ac:spMkLst>
            <pc:docMk/>
            <pc:sldMk cId="1837097245" sldId="317"/>
            <ac:spMk id="47" creationId="{08CFCB45-CEBA-C445-8BCF-A142BBD4E894}"/>
          </ac:spMkLst>
        </pc:spChg>
        <pc:spChg chg="del">
          <ac:chgData name="François Wang (Student at CentraleSupelec)" userId="S::francois.wang@student-cs.fr::3f06dcb9-5e9e-4e91-b56b-c4da0141ea61" providerId="AD" clId="Web-{79E4975B-6716-4328-9CA1-F850322E1B62}" dt="2021-06-11T09:14:16.646" v="15"/>
          <ac:spMkLst>
            <pc:docMk/>
            <pc:sldMk cId="1837097245" sldId="317"/>
            <ac:spMk id="356" creationId="{00000000-0000-0000-0000-000000000000}"/>
          </ac:spMkLst>
        </pc:spChg>
        <pc:spChg chg="del">
          <ac:chgData name="François Wang (Student at CentraleSupelec)" userId="S::francois.wang@student-cs.fr::3f06dcb9-5e9e-4e91-b56b-c4da0141ea61" providerId="AD" clId="Web-{79E4975B-6716-4328-9CA1-F850322E1B62}" dt="2021-06-11T09:14:17.724" v="16"/>
          <ac:spMkLst>
            <pc:docMk/>
            <pc:sldMk cId="1837097245" sldId="317"/>
            <ac:spMk id="370" creationId="{00000000-0000-0000-0000-000000000000}"/>
          </ac:spMkLst>
        </pc:spChg>
        <pc:spChg chg="del">
          <ac:chgData name="François Wang (Student at CentraleSupelec)" userId="S::francois.wang@student-cs.fr::3f06dcb9-5e9e-4e91-b56b-c4da0141ea61" providerId="AD" clId="Web-{79E4975B-6716-4328-9CA1-F850322E1B62}" dt="2021-06-11T09:14:18.302" v="17"/>
          <ac:spMkLst>
            <pc:docMk/>
            <pc:sldMk cId="1837097245" sldId="317"/>
            <ac:spMk id="371" creationId="{00000000-0000-0000-0000-000000000000}"/>
          </ac:spMkLst>
        </pc:spChg>
        <pc:spChg chg="del mod">
          <ac:chgData name="François Wang (Student at CentraleSupelec)" userId="S::francois.wang@student-cs.fr::3f06dcb9-5e9e-4e91-b56b-c4da0141ea61" providerId="AD" clId="Web-{79E4975B-6716-4328-9CA1-F850322E1B62}" dt="2021-06-11T09:14:20.146" v="19"/>
          <ac:spMkLst>
            <pc:docMk/>
            <pc:sldMk cId="1837097245" sldId="317"/>
            <ac:spMk id="372" creationId="{00000000-0000-0000-0000-000000000000}"/>
          </ac:spMkLst>
        </pc:spChg>
        <pc:spChg chg="del mod">
          <ac:chgData name="François Wang (Student at CentraleSupelec)" userId="S::francois.wang@student-cs.fr::3f06dcb9-5e9e-4e91-b56b-c4da0141ea61" providerId="AD" clId="Web-{79E4975B-6716-4328-9CA1-F850322E1B62}" dt="2021-06-11T09:14:23.412" v="22"/>
          <ac:spMkLst>
            <pc:docMk/>
            <pc:sldMk cId="1837097245" sldId="317"/>
            <ac:spMk id="373" creationId="{00000000-0000-0000-0000-000000000000}"/>
          </ac:spMkLst>
        </pc:spChg>
        <pc:graphicFrameChg chg="del mod modGraphic">
          <ac:chgData name="François Wang (Student at CentraleSupelec)" userId="S::francois.wang@student-cs.fr::3f06dcb9-5e9e-4e91-b56b-c4da0141ea61" providerId="AD" clId="Web-{79E4975B-6716-4328-9CA1-F850322E1B62}" dt="2021-06-11T09:13:26.911" v="2"/>
          <ac:graphicFrameMkLst>
            <pc:docMk/>
            <pc:sldMk cId="1837097245" sldId="317"/>
            <ac:graphicFrameMk id="4" creationId="{90C26B91-A97C-AB44-92F0-5296DE49E88C}"/>
          </ac:graphicFrameMkLst>
        </pc:graphicFrameChg>
        <pc:picChg chg="add del mod">
          <ac:chgData name="François Wang (Student at CentraleSupelec)" userId="S::francois.wang@student-cs.fr::3f06dcb9-5e9e-4e91-b56b-c4da0141ea61" providerId="AD" clId="Web-{79E4975B-6716-4328-9CA1-F850322E1B62}" dt="2021-06-11T09:14:24.459" v="24"/>
          <ac:picMkLst>
            <pc:docMk/>
            <pc:sldMk cId="1837097245" sldId="317"/>
            <ac:picMk id="2" creationId="{3396DEEB-936D-4367-8904-922C9BD521DB}"/>
          </ac:picMkLst>
        </pc:picChg>
        <pc:picChg chg="add mod">
          <ac:chgData name="François Wang (Student at CentraleSupelec)" userId="S::francois.wang@student-cs.fr::3f06dcb9-5e9e-4e91-b56b-c4da0141ea61" providerId="AD" clId="Web-{79E4975B-6716-4328-9CA1-F850322E1B62}" dt="2021-06-11T09:15:18.085" v="29" actId="1076"/>
          <ac:picMkLst>
            <pc:docMk/>
            <pc:sldMk cId="1837097245" sldId="317"/>
            <ac:picMk id="3" creationId="{133EB758-F626-4C42-8376-2796B1CAC627}"/>
          </ac:picMkLst>
        </pc:picChg>
      </pc:sldChg>
      <pc:sldChg chg="addSp delSp modSp add replId">
        <pc:chgData name="François Wang (Student at CentraleSupelec)" userId="S::francois.wang@student-cs.fr::3f06dcb9-5e9e-4e91-b56b-c4da0141ea61" providerId="AD" clId="Web-{79E4975B-6716-4328-9CA1-F850322E1B62}" dt="2021-06-11T09:20:13.484" v="109" actId="1076"/>
        <pc:sldMkLst>
          <pc:docMk/>
          <pc:sldMk cId="4239858946" sldId="320"/>
        </pc:sldMkLst>
        <pc:spChg chg="mod">
          <ac:chgData name="François Wang (Student at CentraleSupelec)" userId="S::francois.wang@student-cs.fr::3f06dcb9-5e9e-4e91-b56b-c4da0141ea61" providerId="AD" clId="Web-{79E4975B-6716-4328-9CA1-F850322E1B62}" dt="2021-06-11T09:16:55.197" v="79" actId="20577"/>
          <ac:spMkLst>
            <pc:docMk/>
            <pc:sldMk cId="4239858946" sldId="320"/>
            <ac:spMk id="4" creationId="{56FBEBA1-808E-EC44-ACE9-954BEF5ADC14}"/>
          </ac:spMkLst>
        </pc:spChg>
        <pc:spChg chg="add mod">
          <ac:chgData name="François Wang (Student at CentraleSupelec)" userId="S::francois.wang@student-cs.fr::3f06dcb9-5e9e-4e91-b56b-c4da0141ea61" providerId="AD" clId="Web-{79E4975B-6716-4328-9CA1-F850322E1B62}" dt="2021-06-11T09:18:31.856" v="91" actId="20577"/>
          <ac:spMkLst>
            <pc:docMk/>
            <pc:sldMk cId="4239858946" sldId="320"/>
            <ac:spMk id="10" creationId="{9C8EC7E9-C298-4BB9-AA8D-C790654C91E2}"/>
          </ac:spMkLst>
        </pc:spChg>
        <pc:spChg chg="mod">
          <ac:chgData name="François Wang (Student at CentraleSupelec)" userId="S::francois.wang@student-cs.fr::3f06dcb9-5e9e-4e91-b56b-c4da0141ea61" providerId="AD" clId="Web-{79E4975B-6716-4328-9CA1-F850322E1B62}" dt="2021-06-11T09:16:44.619" v="65" actId="20577"/>
          <ac:spMkLst>
            <pc:docMk/>
            <pc:sldMk cId="4239858946" sldId="320"/>
            <ac:spMk id="268" creationId="{00000000-0000-0000-0000-000000000000}"/>
          </ac:spMkLst>
        </pc:spChg>
        <pc:spChg chg="mod">
          <ac:chgData name="François Wang (Student at CentraleSupelec)" userId="S::francois.wang@student-cs.fr::3f06dcb9-5e9e-4e91-b56b-c4da0141ea61" providerId="AD" clId="Web-{79E4975B-6716-4328-9CA1-F850322E1B62}" dt="2021-06-11T09:19:44.109" v="100" actId="20577"/>
          <ac:spMkLst>
            <pc:docMk/>
            <pc:sldMk cId="4239858946" sldId="320"/>
            <ac:spMk id="280" creationId="{00000000-0000-0000-0000-000000000000}"/>
          </ac:spMkLst>
        </pc:spChg>
        <pc:picChg chg="add mod">
          <ac:chgData name="François Wang (Student at CentraleSupelec)" userId="S::francois.wang@student-cs.fr::3f06dcb9-5e9e-4e91-b56b-c4da0141ea61" providerId="AD" clId="Web-{79E4975B-6716-4328-9CA1-F850322E1B62}" dt="2021-06-11T09:20:10.484" v="108" actId="1076"/>
          <ac:picMkLst>
            <pc:docMk/>
            <pc:sldMk cId="4239858946" sldId="320"/>
            <ac:picMk id="2" creationId="{BBC2CBE3-F2ED-4746-93E0-2F1CFD5C8521}"/>
          </ac:picMkLst>
        </pc:picChg>
        <pc:picChg chg="del">
          <ac:chgData name="François Wang (Student at CentraleSupelec)" userId="S::francois.wang@student-cs.fr::3f06dcb9-5e9e-4e91-b56b-c4da0141ea61" providerId="AD" clId="Web-{79E4975B-6716-4328-9CA1-F850322E1B62}" dt="2021-06-11T09:16:47.744" v="66"/>
          <ac:picMkLst>
            <pc:docMk/>
            <pc:sldMk cId="4239858946" sldId="320"/>
            <ac:picMk id="3" creationId="{96BFB678-48CE-4F43-992B-497F838AEFCA}"/>
          </ac:picMkLst>
        </pc:picChg>
        <pc:picChg chg="add mod">
          <ac:chgData name="François Wang (Student at CentraleSupelec)" userId="S::francois.wang@student-cs.fr::3f06dcb9-5e9e-4e91-b56b-c4da0141ea61" providerId="AD" clId="Web-{79E4975B-6716-4328-9CA1-F850322E1B62}" dt="2021-06-11T09:20:13.484" v="109" actId="1076"/>
          <ac:picMkLst>
            <pc:docMk/>
            <pc:sldMk cId="4239858946" sldId="320"/>
            <ac:picMk id="5" creationId="{ACE5F36B-893F-4F9B-ABE4-4642342D68A2}"/>
          </ac:picMkLst>
        </pc:picChg>
        <pc:picChg chg="del">
          <ac:chgData name="François Wang (Student at CentraleSupelec)" userId="S::francois.wang@student-cs.fr::3f06dcb9-5e9e-4e91-b56b-c4da0141ea61" providerId="AD" clId="Web-{79E4975B-6716-4328-9CA1-F850322E1B62}" dt="2021-06-11T09:16:48.400" v="67"/>
          <ac:picMkLst>
            <pc:docMk/>
            <pc:sldMk cId="4239858946" sldId="320"/>
            <ac:picMk id="6" creationId="{4EE36259-9C1F-7247-8BCE-382513211094}"/>
          </ac:picMkLst>
        </pc:picChg>
      </pc:sldChg>
      <pc:sldChg chg="addSp delSp modSp add replId">
        <pc:chgData name="François Wang (Student at CentraleSupelec)" userId="S::francois.wang@student-cs.fr::3f06dcb9-5e9e-4e91-b56b-c4da0141ea61" providerId="AD" clId="Web-{79E4975B-6716-4328-9CA1-F850322E1B62}" dt="2021-06-11T09:26:55.402" v="140" actId="1076"/>
        <pc:sldMkLst>
          <pc:docMk/>
          <pc:sldMk cId="3748015471" sldId="321"/>
        </pc:sldMkLst>
        <pc:spChg chg="mod">
          <ac:chgData name="François Wang (Student at CentraleSupelec)" userId="S::francois.wang@student-cs.fr::3f06dcb9-5e9e-4e91-b56b-c4da0141ea61" providerId="AD" clId="Web-{79E4975B-6716-4328-9CA1-F850322E1B62}" dt="2021-06-11T09:21:58.316" v="122" actId="20577"/>
          <ac:spMkLst>
            <pc:docMk/>
            <pc:sldMk cId="3748015471" sldId="321"/>
            <ac:spMk id="10" creationId="{9C8EC7E9-C298-4BB9-AA8D-C790654C91E2}"/>
          </ac:spMkLst>
        </pc:spChg>
        <pc:spChg chg="mod">
          <ac:chgData name="François Wang (Student at CentraleSupelec)" userId="S::francois.wang@student-cs.fr::3f06dcb9-5e9e-4e91-b56b-c4da0141ea61" providerId="AD" clId="Web-{79E4975B-6716-4328-9CA1-F850322E1B62}" dt="2021-06-11T09:21:50.706" v="116" actId="20577"/>
          <ac:spMkLst>
            <pc:docMk/>
            <pc:sldMk cId="3748015471" sldId="321"/>
            <ac:spMk id="268" creationId="{00000000-0000-0000-0000-000000000000}"/>
          </ac:spMkLst>
        </pc:spChg>
        <pc:spChg chg="mod">
          <ac:chgData name="François Wang (Student at CentraleSupelec)" userId="S::francois.wang@student-cs.fr::3f06dcb9-5e9e-4e91-b56b-c4da0141ea61" providerId="AD" clId="Web-{79E4975B-6716-4328-9CA1-F850322E1B62}" dt="2021-06-11T09:22:03.253" v="125" actId="20577"/>
          <ac:spMkLst>
            <pc:docMk/>
            <pc:sldMk cId="3748015471" sldId="321"/>
            <ac:spMk id="280" creationId="{00000000-0000-0000-0000-000000000000}"/>
          </ac:spMkLst>
        </pc:spChg>
        <pc:picChg chg="del">
          <ac:chgData name="François Wang (Student at CentraleSupelec)" userId="S::francois.wang@student-cs.fr::3f06dcb9-5e9e-4e91-b56b-c4da0141ea61" providerId="AD" clId="Web-{79E4975B-6716-4328-9CA1-F850322E1B62}" dt="2021-06-11T09:22:05.269" v="126"/>
          <ac:picMkLst>
            <pc:docMk/>
            <pc:sldMk cId="3748015471" sldId="321"/>
            <ac:picMk id="2" creationId="{BBC2CBE3-F2ED-4746-93E0-2F1CFD5C8521}"/>
          </ac:picMkLst>
        </pc:picChg>
        <pc:picChg chg="add mod">
          <ac:chgData name="François Wang (Student at CentraleSupelec)" userId="S::francois.wang@student-cs.fr::3f06dcb9-5e9e-4e91-b56b-c4da0141ea61" providerId="AD" clId="Web-{79E4975B-6716-4328-9CA1-F850322E1B62}" dt="2021-06-11T09:23:05.224" v="134" actId="1076"/>
          <ac:picMkLst>
            <pc:docMk/>
            <pc:sldMk cId="3748015471" sldId="321"/>
            <ac:picMk id="3" creationId="{14CD88FA-6E9A-4B2F-92C3-6E206F013568}"/>
          </ac:picMkLst>
        </pc:picChg>
        <pc:picChg chg="del">
          <ac:chgData name="François Wang (Student at CentraleSupelec)" userId="S::francois.wang@student-cs.fr::3f06dcb9-5e9e-4e91-b56b-c4da0141ea61" providerId="AD" clId="Web-{79E4975B-6716-4328-9CA1-F850322E1B62}" dt="2021-06-11T09:22:06.003" v="127"/>
          <ac:picMkLst>
            <pc:docMk/>
            <pc:sldMk cId="3748015471" sldId="321"/>
            <ac:picMk id="5" creationId="{ACE5F36B-893F-4F9B-ABE4-4642342D68A2}"/>
          </ac:picMkLst>
        </pc:picChg>
        <pc:picChg chg="add mod">
          <ac:chgData name="François Wang (Student at CentraleSupelec)" userId="S::francois.wang@student-cs.fr::3f06dcb9-5e9e-4e91-b56b-c4da0141ea61" providerId="AD" clId="Web-{79E4975B-6716-4328-9CA1-F850322E1B62}" dt="2021-06-11T09:26:55.402" v="140" actId="1076"/>
          <ac:picMkLst>
            <pc:docMk/>
            <pc:sldMk cId="3748015471" sldId="321"/>
            <ac:picMk id="6" creationId="{80562C2B-E448-4BCF-91AB-28FC892F8F04}"/>
          </ac:picMkLst>
        </pc:picChg>
      </pc:sldChg>
      <pc:sldChg chg="addSp delSp modSp add replId">
        <pc:chgData name="François Wang (Student at CentraleSupelec)" userId="S::francois.wang@student-cs.fr::3f06dcb9-5e9e-4e91-b56b-c4da0141ea61" providerId="AD" clId="Web-{79E4975B-6716-4328-9CA1-F850322E1B62}" dt="2021-06-11T09:29:22.469" v="173" actId="1076"/>
        <pc:sldMkLst>
          <pc:docMk/>
          <pc:sldMk cId="596648453" sldId="322"/>
        </pc:sldMkLst>
        <pc:spChg chg="mod">
          <ac:chgData name="François Wang (Student at CentraleSupelec)" userId="S::francois.wang@student-cs.fr::3f06dcb9-5e9e-4e91-b56b-c4da0141ea61" providerId="AD" clId="Web-{79E4975B-6716-4328-9CA1-F850322E1B62}" dt="2021-06-11T09:27:12.934" v="148" actId="20577"/>
          <ac:spMkLst>
            <pc:docMk/>
            <pc:sldMk cId="596648453" sldId="322"/>
            <ac:spMk id="10" creationId="{9C8EC7E9-C298-4BB9-AA8D-C790654C91E2}"/>
          </ac:spMkLst>
        </pc:spChg>
        <pc:spChg chg="mod">
          <ac:chgData name="François Wang (Student at CentraleSupelec)" userId="S::francois.wang@student-cs.fr::3f06dcb9-5e9e-4e91-b56b-c4da0141ea61" providerId="AD" clId="Web-{79E4975B-6716-4328-9CA1-F850322E1B62}" dt="2021-06-11T09:27:08.997" v="143" actId="20577"/>
          <ac:spMkLst>
            <pc:docMk/>
            <pc:sldMk cId="596648453" sldId="322"/>
            <ac:spMk id="268" creationId="{00000000-0000-0000-0000-000000000000}"/>
          </ac:spMkLst>
        </pc:spChg>
        <pc:spChg chg="mod">
          <ac:chgData name="François Wang (Student at CentraleSupelec)" userId="S::francois.wang@student-cs.fr::3f06dcb9-5e9e-4e91-b56b-c4da0141ea61" providerId="AD" clId="Web-{79E4975B-6716-4328-9CA1-F850322E1B62}" dt="2021-06-11T09:27:19.403" v="154" actId="20577"/>
          <ac:spMkLst>
            <pc:docMk/>
            <pc:sldMk cId="596648453" sldId="322"/>
            <ac:spMk id="280" creationId="{00000000-0000-0000-0000-000000000000}"/>
          </ac:spMkLst>
        </pc:spChg>
        <pc:picChg chg="del">
          <ac:chgData name="François Wang (Student at CentraleSupelec)" userId="S::francois.wang@student-cs.fr::3f06dcb9-5e9e-4e91-b56b-c4da0141ea61" providerId="AD" clId="Web-{79E4975B-6716-4328-9CA1-F850322E1B62}" dt="2021-06-11T09:27:21.122" v="155"/>
          <ac:picMkLst>
            <pc:docMk/>
            <pc:sldMk cId="596648453" sldId="322"/>
            <ac:picMk id="2" creationId="{BBC2CBE3-F2ED-4746-93E0-2F1CFD5C8521}"/>
          </ac:picMkLst>
        </pc:picChg>
        <pc:picChg chg="add mod">
          <ac:chgData name="François Wang (Student at CentraleSupelec)" userId="S::francois.wang@student-cs.fr::3f06dcb9-5e9e-4e91-b56b-c4da0141ea61" providerId="AD" clId="Web-{79E4975B-6716-4328-9CA1-F850322E1B62}" dt="2021-06-11T09:28:18.483" v="164" actId="1076"/>
          <ac:picMkLst>
            <pc:docMk/>
            <pc:sldMk cId="596648453" sldId="322"/>
            <ac:picMk id="3" creationId="{5F1C29EF-6BB6-4494-AE30-53DC6151DE80}"/>
          </ac:picMkLst>
        </pc:picChg>
        <pc:picChg chg="del">
          <ac:chgData name="François Wang (Student at CentraleSupelec)" userId="S::francois.wang@student-cs.fr::3f06dcb9-5e9e-4e91-b56b-c4da0141ea61" providerId="AD" clId="Web-{79E4975B-6716-4328-9CA1-F850322E1B62}" dt="2021-06-11T09:27:21.700" v="156"/>
          <ac:picMkLst>
            <pc:docMk/>
            <pc:sldMk cId="596648453" sldId="322"/>
            <ac:picMk id="5" creationId="{ACE5F36B-893F-4F9B-ABE4-4642342D68A2}"/>
          </ac:picMkLst>
        </pc:picChg>
        <pc:picChg chg="add mod">
          <ac:chgData name="François Wang (Student at CentraleSupelec)" userId="S::francois.wang@student-cs.fr::3f06dcb9-5e9e-4e91-b56b-c4da0141ea61" providerId="AD" clId="Web-{79E4975B-6716-4328-9CA1-F850322E1B62}" dt="2021-06-11T09:29:22.469" v="173" actId="1076"/>
          <ac:picMkLst>
            <pc:docMk/>
            <pc:sldMk cId="596648453" sldId="322"/>
            <ac:picMk id="6" creationId="{B4710943-BA5C-4C5D-9C0D-FBE854C063DC}"/>
          </ac:picMkLst>
        </pc:picChg>
      </pc:sldChg>
      <pc:sldChg chg="addSp delSp modSp add del replId">
        <pc:chgData name="François Wang (Student at CentraleSupelec)" userId="S::francois.wang@student-cs.fr::3f06dcb9-5e9e-4e91-b56b-c4da0141ea61" providerId="AD" clId="Web-{79E4975B-6716-4328-9CA1-F850322E1B62}" dt="2021-06-11T09:33:33.367" v="191"/>
        <pc:sldMkLst>
          <pc:docMk/>
          <pc:sldMk cId="1357079234" sldId="323"/>
        </pc:sldMkLst>
        <pc:spChg chg="add del mod">
          <ac:chgData name="François Wang (Student at CentraleSupelec)" userId="S::francois.wang@student-cs.fr::3f06dcb9-5e9e-4e91-b56b-c4da0141ea61" providerId="AD" clId="Web-{79E4975B-6716-4328-9CA1-F850322E1B62}" dt="2021-06-11T09:32:40.209" v="181"/>
          <ac:spMkLst>
            <pc:docMk/>
            <pc:sldMk cId="1357079234" sldId="323"/>
            <ac:spMk id="3" creationId="{4E1B8973-96A5-4EBC-B9BC-6687778CEF7B}"/>
          </ac:spMkLst>
        </pc:spChg>
        <pc:spChg chg="del mod">
          <ac:chgData name="François Wang (Student at CentraleSupelec)" userId="S::francois.wang@student-cs.fr::3f06dcb9-5e9e-4e91-b56b-c4da0141ea61" providerId="AD" clId="Web-{79E4975B-6716-4328-9CA1-F850322E1B62}" dt="2021-06-11T09:31:58.068" v="179"/>
          <ac:spMkLst>
            <pc:docMk/>
            <pc:sldMk cId="1357079234" sldId="323"/>
            <ac:spMk id="36" creationId="{0FA1DC97-1272-7548-8D43-2ADB7C26100B}"/>
          </ac:spMkLst>
        </pc:spChg>
        <pc:spChg chg="del">
          <ac:chgData name="François Wang (Student at CentraleSupelec)" userId="S::francois.wang@student-cs.fr::3f06dcb9-5e9e-4e91-b56b-c4da0141ea61" providerId="AD" clId="Web-{79E4975B-6716-4328-9CA1-F850322E1B62}" dt="2021-06-11T09:31:59.083" v="180"/>
          <ac:spMkLst>
            <pc:docMk/>
            <pc:sldMk cId="1357079234" sldId="323"/>
            <ac:spMk id="599" creationId="{00000000-0000-0000-0000-000000000000}"/>
          </ac:spMkLst>
        </pc:spChg>
        <pc:picChg chg="del">
          <ac:chgData name="François Wang (Student at CentraleSupelec)" userId="S::francois.wang@student-cs.fr::3f06dcb9-5e9e-4e91-b56b-c4da0141ea61" providerId="AD" clId="Web-{79E4975B-6716-4328-9CA1-F850322E1B62}" dt="2021-06-11T09:31:54.146" v="176"/>
          <ac:picMkLst>
            <pc:docMk/>
            <pc:sldMk cId="1357079234" sldId="323"/>
            <ac:picMk id="4" creationId="{641A5456-2A85-8B4F-8CD2-C67F562749D2}"/>
          </ac:picMkLst>
        </pc:picChg>
        <pc:picChg chg="add del mod">
          <ac:chgData name="François Wang (Student at CentraleSupelec)" userId="S::francois.wang@student-cs.fr::3f06dcb9-5e9e-4e91-b56b-c4da0141ea61" providerId="AD" clId="Web-{79E4975B-6716-4328-9CA1-F850322E1B62}" dt="2021-06-11T09:32:58.663" v="190"/>
          <ac:picMkLst>
            <pc:docMk/>
            <pc:sldMk cId="1357079234" sldId="323"/>
            <ac:picMk id="5" creationId="{832AE001-6372-4215-BAD9-82D548B4BB2D}"/>
          </ac:picMkLst>
        </pc:picChg>
        <pc:picChg chg="del">
          <ac:chgData name="François Wang (Student at CentraleSupelec)" userId="S::francois.wang@student-cs.fr::3f06dcb9-5e9e-4e91-b56b-c4da0141ea61" providerId="AD" clId="Web-{79E4975B-6716-4328-9CA1-F850322E1B62}" dt="2021-06-11T09:31:53.552" v="175"/>
          <ac:picMkLst>
            <pc:docMk/>
            <pc:sldMk cId="1357079234" sldId="323"/>
            <ac:picMk id="6" creationId="{233E65E6-4753-6540-8A43-FD7A87D348F2}"/>
          </ac:picMkLst>
        </pc:picChg>
      </pc:sldChg>
      <pc:sldChg chg="addSp delSp modSp add replId">
        <pc:chgData name="François Wang (Student at CentraleSupelec)" userId="S::francois.wang@student-cs.fr::3f06dcb9-5e9e-4e91-b56b-c4da0141ea61" providerId="AD" clId="Web-{79E4975B-6716-4328-9CA1-F850322E1B62}" dt="2021-06-11T09:48:49.863" v="248" actId="1076"/>
        <pc:sldMkLst>
          <pc:docMk/>
          <pc:sldMk cId="3502465439" sldId="323"/>
        </pc:sldMkLst>
        <pc:spChg chg="mod">
          <ac:chgData name="François Wang (Student at CentraleSupelec)" userId="S::francois.wang@student-cs.fr::3f06dcb9-5e9e-4e91-b56b-c4da0141ea61" providerId="AD" clId="Web-{79E4975B-6716-4328-9CA1-F850322E1B62}" dt="2021-06-11T09:34:20.447" v="223" actId="20577"/>
          <ac:spMkLst>
            <pc:docMk/>
            <pc:sldMk cId="3502465439" sldId="323"/>
            <ac:spMk id="36" creationId="{0FA1DC97-1272-7548-8D43-2ADB7C26100B}"/>
          </ac:spMkLst>
        </pc:spChg>
        <pc:spChg chg="mod">
          <ac:chgData name="François Wang (Student at CentraleSupelec)" userId="S::francois.wang@student-cs.fr::3f06dcb9-5e9e-4e91-b56b-c4da0141ea61" providerId="AD" clId="Web-{79E4975B-6716-4328-9CA1-F850322E1B62}" dt="2021-06-11T09:34:15.431" v="222" actId="1076"/>
          <ac:spMkLst>
            <pc:docMk/>
            <pc:sldMk cId="3502465439" sldId="323"/>
            <ac:spMk id="599" creationId="{00000000-0000-0000-0000-000000000000}"/>
          </ac:spMkLst>
        </pc:spChg>
        <pc:picChg chg="add mod">
          <ac:chgData name="François Wang (Student at CentraleSupelec)" userId="S::francois.wang@student-cs.fr::3f06dcb9-5e9e-4e91-b56b-c4da0141ea61" providerId="AD" clId="Web-{79E4975B-6716-4328-9CA1-F850322E1B62}" dt="2021-06-11T09:48:47.707" v="247" actId="1076"/>
          <ac:picMkLst>
            <pc:docMk/>
            <pc:sldMk cId="3502465439" sldId="323"/>
            <ac:picMk id="2" creationId="{29E88F5A-20FE-48A0-ABEA-3FB10EADB804}"/>
          </ac:picMkLst>
        </pc:picChg>
        <pc:picChg chg="add mod">
          <ac:chgData name="François Wang (Student at CentraleSupelec)" userId="S::francois.wang@student-cs.fr::3f06dcb9-5e9e-4e91-b56b-c4da0141ea61" providerId="AD" clId="Web-{79E4975B-6716-4328-9CA1-F850322E1B62}" dt="2021-06-11T09:48:49.863" v="248" actId="1076"/>
          <ac:picMkLst>
            <pc:docMk/>
            <pc:sldMk cId="3502465439" sldId="323"/>
            <ac:picMk id="3" creationId="{435BAB09-5050-45F3-A213-E2D6C8E0000E}"/>
          </ac:picMkLst>
        </pc:picChg>
        <pc:picChg chg="del">
          <ac:chgData name="François Wang (Student at CentraleSupelec)" userId="S::francois.wang@student-cs.fr::3f06dcb9-5e9e-4e91-b56b-c4da0141ea61" providerId="AD" clId="Web-{79E4975B-6716-4328-9CA1-F850322E1B62}" dt="2021-06-11T09:34:33.572" v="227"/>
          <ac:picMkLst>
            <pc:docMk/>
            <pc:sldMk cId="3502465439" sldId="323"/>
            <ac:picMk id="4" creationId="{641A5456-2A85-8B4F-8CD2-C67F562749D2}"/>
          </ac:picMkLst>
        </pc:picChg>
        <pc:picChg chg="del">
          <ac:chgData name="François Wang (Student at CentraleSupelec)" userId="S::francois.wang@student-cs.fr::3f06dcb9-5e9e-4e91-b56b-c4da0141ea61" providerId="AD" clId="Web-{79E4975B-6716-4328-9CA1-F850322E1B62}" dt="2021-06-11T09:34:32.353" v="226"/>
          <ac:picMkLst>
            <pc:docMk/>
            <pc:sldMk cId="3502465439" sldId="323"/>
            <ac:picMk id="6" creationId="{233E65E6-4753-6540-8A43-FD7A87D348F2}"/>
          </ac:picMkLst>
        </pc:picChg>
      </pc:sldChg>
    </pc:docChg>
  </pc:docChgLst>
  <pc:docChgLst>
    <pc:chgData name="François Wang (Student at CentraleSupelec)" userId="S::francois.wang@student-cs.fr::3f06dcb9-5e9e-4e91-b56b-c4da0141ea61" providerId="AD" clId="Web-{B2FB9E7E-F2E5-4AC9-8C23-D98FEAA4E099}"/>
    <pc:docChg chg="addSld modSld">
      <pc:chgData name="François Wang (Student at CentraleSupelec)" userId="S::francois.wang@student-cs.fr::3f06dcb9-5e9e-4e91-b56b-c4da0141ea61" providerId="AD" clId="Web-{B2FB9E7E-F2E5-4AC9-8C23-D98FEAA4E099}" dt="2021-06-11T09:07:13.323" v="260"/>
      <pc:docMkLst>
        <pc:docMk/>
      </pc:docMkLst>
      <pc:sldChg chg="modSp">
        <pc:chgData name="François Wang (Student at CentraleSupelec)" userId="S::francois.wang@student-cs.fr::3f06dcb9-5e9e-4e91-b56b-c4da0141ea61" providerId="AD" clId="Web-{B2FB9E7E-F2E5-4AC9-8C23-D98FEAA4E099}" dt="2021-06-11T09:06:42.712" v="259" actId="20577"/>
        <pc:sldMkLst>
          <pc:docMk/>
          <pc:sldMk cId="3724727979" sldId="316"/>
        </pc:sldMkLst>
        <pc:spChg chg="mod">
          <ac:chgData name="François Wang (Student at CentraleSupelec)" userId="S::francois.wang@student-cs.fr::3f06dcb9-5e9e-4e91-b56b-c4da0141ea61" providerId="AD" clId="Web-{B2FB9E7E-F2E5-4AC9-8C23-D98FEAA4E099}" dt="2021-06-11T09:06:42.712" v="259" actId="20577"/>
          <ac:spMkLst>
            <pc:docMk/>
            <pc:sldMk cId="3724727979" sldId="316"/>
            <ac:spMk id="529" creationId="{00000000-0000-0000-0000-000000000000}"/>
          </ac:spMkLst>
        </pc:spChg>
        <pc:spChg chg="mod">
          <ac:chgData name="François Wang (Student at CentraleSupelec)" userId="S::francois.wang@student-cs.fr::3f06dcb9-5e9e-4e91-b56b-c4da0141ea61" providerId="AD" clId="Web-{B2FB9E7E-F2E5-4AC9-8C23-D98FEAA4E099}" dt="2021-06-11T09:04:20.314" v="91" actId="20577"/>
          <ac:spMkLst>
            <pc:docMk/>
            <pc:sldMk cId="3724727979" sldId="316"/>
            <ac:spMk id="531" creationId="{00000000-0000-0000-0000-000000000000}"/>
          </ac:spMkLst>
        </pc:spChg>
      </pc:sldChg>
      <pc:sldChg chg="add replId">
        <pc:chgData name="François Wang (Student at CentraleSupelec)" userId="S::francois.wang@student-cs.fr::3f06dcb9-5e9e-4e91-b56b-c4da0141ea61" providerId="AD" clId="Web-{B2FB9E7E-F2E5-4AC9-8C23-D98FEAA4E099}" dt="2021-06-11T09:07:13.323" v="260"/>
        <pc:sldMkLst>
          <pc:docMk/>
          <pc:sldMk cId="1837097245" sldId="317"/>
        </pc:sldMkLst>
      </pc:sldChg>
    </pc:docChg>
  </pc:docChgLst>
  <pc:docChgLst>
    <pc:chgData name="François Wang (Student at CentraleSupelec)" userId="S::francois.wang@student-cs.fr::3f06dcb9-5e9e-4e91-b56b-c4da0141ea61" providerId="AD" clId="Web-{E865F438-E395-4B9F-AC88-C9BFC8B1E31A}"/>
    <pc:docChg chg="modSld">
      <pc:chgData name="François Wang (Student at CentraleSupelec)" userId="S::francois.wang@student-cs.fr::3f06dcb9-5e9e-4e91-b56b-c4da0141ea61" providerId="AD" clId="Web-{E865F438-E395-4B9F-AC88-C9BFC8B1E31A}" dt="2021-06-11T08:40:35.930" v="233" actId="20577"/>
      <pc:docMkLst>
        <pc:docMk/>
      </pc:docMkLst>
      <pc:sldChg chg="modSp">
        <pc:chgData name="François Wang (Student at CentraleSupelec)" userId="S::francois.wang@student-cs.fr::3f06dcb9-5e9e-4e91-b56b-c4da0141ea61" providerId="AD" clId="Web-{E865F438-E395-4B9F-AC88-C9BFC8B1E31A}" dt="2021-06-11T08:40:35.930" v="233" actId="20577"/>
        <pc:sldMkLst>
          <pc:docMk/>
          <pc:sldMk cId="3724727979" sldId="316"/>
        </pc:sldMkLst>
        <pc:spChg chg="mod">
          <ac:chgData name="François Wang (Student at CentraleSupelec)" userId="S::francois.wang@student-cs.fr::3f06dcb9-5e9e-4e91-b56b-c4da0141ea61" providerId="AD" clId="Web-{E865F438-E395-4B9F-AC88-C9BFC8B1E31A}" dt="2021-06-11T08:40:35.930" v="233" actId="20577"/>
          <ac:spMkLst>
            <pc:docMk/>
            <pc:sldMk cId="3724727979" sldId="316"/>
            <ac:spMk id="531" creationId="{00000000-0000-0000-0000-000000000000}"/>
          </ac:spMkLst>
        </pc:spChg>
        <pc:spChg chg="mod">
          <ac:chgData name="François Wang (Student at CentraleSupelec)" userId="S::francois.wang@student-cs.fr::3f06dcb9-5e9e-4e91-b56b-c4da0141ea61" providerId="AD" clId="Web-{E865F438-E395-4B9F-AC88-C9BFC8B1E31A}" dt="2021-06-11T08:38:42.755" v="130" actId="20577"/>
          <ac:spMkLst>
            <pc:docMk/>
            <pc:sldMk cId="3724727979" sldId="316"/>
            <ac:spMk id="533" creationId="{00000000-0000-0000-0000-000000000000}"/>
          </ac:spMkLst>
        </pc:spChg>
      </pc:sldChg>
    </pc:docChg>
  </pc:docChgLst>
  <pc:docChgLst>
    <pc:chgData name="Hamza Kabli (Student at CentraleSupelec)" userId="431075fe-df09-45e6-9c26-9e6fe4e4585c" providerId="ADAL" clId="{7AEAACAB-1666-F741-B307-23B875703BD7}"/>
    <pc:docChg chg="undo custSel addSld delSld modSld sldOrd delMainMaster">
      <pc:chgData name="Hamza Kabli (Student at CentraleSupelec)" userId="431075fe-df09-45e6-9c26-9e6fe4e4585c" providerId="ADAL" clId="{7AEAACAB-1666-F741-B307-23B875703BD7}" dt="2021-06-11T11:46:05.431" v="267" actId="1076"/>
      <pc:docMkLst>
        <pc:docMk/>
      </pc:docMkLst>
      <pc:sldChg chg="del">
        <pc:chgData name="Hamza Kabli (Student at CentraleSupelec)" userId="431075fe-df09-45e6-9c26-9e6fe4e4585c" providerId="ADAL" clId="{7AEAACAB-1666-F741-B307-23B875703BD7}" dt="2021-06-11T11:33:47.950" v="123" actId="2696"/>
        <pc:sldMkLst>
          <pc:docMk/>
          <pc:sldMk cId="0" sldId="259"/>
        </pc:sldMkLst>
      </pc:sldChg>
      <pc:sldChg chg="del">
        <pc:chgData name="Hamza Kabli (Student at CentraleSupelec)" userId="431075fe-df09-45e6-9c26-9e6fe4e4585c" providerId="ADAL" clId="{7AEAACAB-1666-F741-B307-23B875703BD7}" dt="2021-06-11T11:33:30.109" v="112" actId="2696"/>
        <pc:sldMkLst>
          <pc:docMk/>
          <pc:sldMk cId="0" sldId="262"/>
        </pc:sldMkLst>
      </pc:sldChg>
      <pc:sldChg chg="addSp delSp modSp mod">
        <pc:chgData name="Hamza Kabli (Student at CentraleSupelec)" userId="431075fe-df09-45e6-9c26-9e6fe4e4585c" providerId="ADAL" clId="{7AEAACAB-1666-F741-B307-23B875703BD7}" dt="2021-06-11T11:34:27.619" v="130" actId="1076"/>
        <pc:sldMkLst>
          <pc:docMk/>
          <pc:sldMk cId="0" sldId="263"/>
        </pc:sldMkLst>
        <pc:spChg chg="add del mod">
          <ac:chgData name="Hamza Kabli (Student at CentraleSupelec)" userId="431075fe-df09-45e6-9c26-9e6fe4e4585c" providerId="ADAL" clId="{7AEAACAB-1666-F741-B307-23B875703BD7}" dt="2021-06-11T11:28:59.027" v="42" actId="478"/>
          <ac:spMkLst>
            <pc:docMk/>
            <pc:sldMk cId="0" sldId="263"/>
            <ac:spMk id="3" creationId="{DE2A68B6-C281-4B4C-95C1-1403CCE4BD56}"/>
          </ac:spMkLst>
        </pc:spChg>
        <pc:spChg chg="add del mod">
          <ac:chgData name="Hamza Kabli (Student at CentraleSupelec)" userId="431075fe-df09-45e6-9c26-9e6fe4e4585c" providerId="ADAL" clId="{7AEAACAB-1666-F741-B307-23B875703BD7}" dt="2021-06-11T11:29:03.544" v="44" actId="478"/>
          <ac:spMkLst>
            <pc:docMk/>
            <pc:sldMk cId="0" sldId="263"/>
            <ac:spMk id="5" creationId="{A68A6039-17F8-C34A-82AF-BC8D22EFE82D}"/>
          </ac:spMkLst>
        </pc:spChg>
        <pc:spChg chg="add del mod">
          <ac:chgData name="Hamza Kabli (Student at CentraleSupelec)" userId="431075fe-df09-45e6-9c26-9e6fe4e4585c" providerId="ADAL" clId="{7AEAACAB-1666-F741-B307-23B875703BD7}" dt="2021-06-11T11:29:12.966" v="48" actId="478"/>
          <ac:spMkLst>
            <pc:docMk/>
            <pc:sldMk cId="0" sldId="263"/>
            <ac:spMk id="7" creationId="{91924186-3F6F-F943-A829-9F252AD59F1E}"/>
          </ac:spMkLst>
        </pc:spChg>
        <pc:spChg chg="add del mod">
          <ac:chgData name="Hamza Kabli (Student at CentraleSupelec)" userId="431075fe-df09-45e6-9c26-9e6fe4e4585c" providerId="ADAL" clId="{7AEAACAB-1666-F741-B307-23B875703BD7}" dt="2021-06-11T11:29:28.541" v="52" actId="478"/>
          <ac:spMkLst>
            <pc:docMk/>
            <pc:sldMk cId="0" sldId="263"/>
            <ac:spMk id="9" creationId="{A1CEDDCB-826B-2242-B842-2AC22DC68DEF}"/>
          </ac:spMkLst>
        </pc:spChg>
        <pc:spChg chg="mod">
          <ac:chgData name="Hamza Kabli (Student at CentraleSupelec)" userId="431075fe-df09-45e6-9c26-9e6fe4e4585c" providerId="ADAL" clId="{7AEAACAB-1666-F741-B307-23B875703BD7}" dt="2021-06-11T11:34:22.468" v="129" actId="115"/>
          <ac:spMkLst>
            <pc:docMk/>
            <pc:sldMk cId="0" sldId="263"/>
            <ac:spMk id="219" creationId="{00000000-0000-0000-0000-000000000000}"/>
          </ac:spMkLst>
        </pc:spChg>
        <pc:spChg chg="mod">
          <ac:chgData name="Hamza Kabli (Student at CentraleSupelec)" userId="431075fe-df09-45e6-9c26-9e6fe4e4585c" providerId="ADAL" clId="{7AEAACAB-1666-F741-B307-23B875703BD7}" dt="2021-06-11T11:34:27.619" v="130" actId="1076"/>
          <ac:spMkLst>
            <pc:docMk/>
            <pc:sldMk cId="0" sldId="263"/>
            <ac:spMk id="220" creationId="{00000000-0000-0000-0000-000000000000}"/>
          </ac:spMkLst>
        </pc:spChg>
        <pc:spChg chg="del">
          <ac:chgData name="Hamza Kabli (Student at CentraleSupelec)" userId="431075fe-df09-45e6-9c26-9e6fe4e4585c" providerId="ADAL" clId="{7AEAACAB-1666-F741-B307-23B875703BD7}" dt="2021-06-11T11:29:00.931" v="43" actId="478"/>
          <ac:spMkLst>
            <pc:docMk/>
            <pc:sldMk cId="0" sldId="263"/>
            <ac:spMk id="221" creationId="{00000000-0000-0000-0000-000000000000}"/>
          </ac:spMkLst>
        </pc:spChg>
        <pc:spChg chg="del">
          <ac:chgData name="Hamza Kabli (Student at CentraleSupelec)" userId="431075fe-df09-45e6-9c26-9e6fe4e4585c" providerId="ADAL" clId="{7AEAACAB-1666-F741-B307-23B875703BD7}" dt="2021-06-11T11:29:11.853" v="47" actId="478"/>
          <ac:spMkLst>
            <pc:docMk/>
            <pc:sldMk cId="0" sldId="263"/>
            <ac:spMk id="222" creationId="{00000000-0000-0000-0000-000000000000}"/>
          </ac:spMkLst>
        </pc:spChg>
        <pc:spChg chg="mod">
          <ac:chgData name="Hamza Kabli (Student at CentraleSupelec)" userId="431075fe-df09-45e6-9c26-9e6fe4e4585c" providerId="ADAL" clId="{7AEAACAB-1666-F741-B307-23B875703BD7}" dt="2021-06-11T11:29:18.440" v="49" actId="1076"/>
          <ac:spMkLst>
            <pc:docMk/>
            <pc:sldMk cId="0" sldId="263"/>
            <ac:spMk id="223" creationId="{00000000-0000-0000-0000-000000000000}"/>
          </ac:spMkLst>
        </pc:spChg>
        <pc:spChg chg="mod">
          <ac:chgData name="Hamza Kabli (Student at CentraleSupelec)" userId="431075fe-df09-45e6-9c26-9e6fe4e4585c" providerId="ADAL" clId="{7AEAACAB-1666-F741-B307-23B875703BD7}" dt="2021-06-11T11:29:06.523" v="45" actId="1076"/>
          <ac:spMkLst>
            <pc:docMk/>
            <pc:sldMk cId="0" sldId="263"/>
            <ac:spMk id="224" creationId="{00000000-0000-0000-0000-000000000000}"/>
          </ac:spMkLst>
        </pc:spChg>
        <pc:spChg chg="mod">
          <ac:chgData name="Hamza Kabli (Student at CentraleSupelec)" userId="431075fe-df09-45e6-9c26-9e6fe4e4585c" providerId="ADAL" clId="{7AEAACAB-1666-F741-B307-23B875703BD7}" dt="2021-06-11T11:29:09.042" v="46" actId="1076"/>
          <ac:spMkLst>
            <pc:docMk/>
            <pc:sldMk cId="0" sldId="263"/>
            <ac:spMk id="225" creationId="{00000000-0000-0000-0000-000000000000}"/>
          </ac:spMkLst>
        </pc:spChg>
        <pc:spChg chg="del">
          <ac:chgData name="Hamza Kabli (Student at CentraleSupelec)" userId="431075fe-df09-45e6-9c26-9e6fe4e4585c" providerId="ADAL" clId="{7AEAACAB-1666-F741-B307-23B875703BD7}" dt="2021-06-11T11:28:54.135" v="41" actId="478"/>
          <ac:spMkLst>
            <pc:docMk/>
            <pc:sldMk cId="0" sldId="263"/>
            <ac:spMk id="226" creationId="{00000000-0000-0000-0000-000000000000}"/>
          </ac:spMkLst>
        </pc:spChg>
        <pc:spChg chg="del">
          <ac:chgData name="Hamza Kabli (Student at CentraleSupelec)" userId="431075fe-df09-45e6-9c26-9e6fe4e4585c" providerId="ADAL" clId="{7AEAACAB-1666-F741-B307-23B875703BD7}" dt="2021-06-11T11:29:25.997" v="50" actId="478"/>
          <ac:spMkLst>
            <pc:docMk/>
            <pc:sldMk cId="0" sldId="263"/>
            <ac:spMk id="227" creationId="{00000000-0000-0000-0000-000000000000}"/>
          </ac:spMkLst>
        </pc:spChg>
      </pc:sldChg>
      <pc:sldChg chg="del">
        <pc:chgData name="Hamza Kabli (Student at CentraleSupelec)" userId="431075fe-df09-45e6-9c26-9e6fe4e4585c" providerId="ADAL" clId="{7AEAACAB-1666-F741-B307-23B875703BD7}" dt="2021-06-11T11:33:34.157" v="117" actId="2696"/>
        <pc:sldMkLst>
          <pc:docMk/>
          <pc:sldMk cId="0" sldId="264"/>
        </pc:sldMkLst>
      </pc:sldChg>
      <pc:sldChg chg="del">
        <pc:chgData name="Hamza Kabli (Student at CentraleSupelec)" userId="431075fe-df09-45e6-9c26-9e6fe4e4585c" providerId="ADAL" clId="{7AEAACAB-1666-F741-B307-23B875703BD7}" dt="2021-06-11T11:33:47.062" v="122" actId="2696"/>
        <pc:sldMkLst>
          <pc:docMk/>
          <pc:sldMk cId="0" sldId="267"/>
        </pc:sldMkLst>
      </pc:sldChg>
      <pc:sldChg chg="del">
        <pc:chgData name="Hamza Kabli (Student at CentraleSupelec)" userId="431075fe-df09-45e6-9c26-9e6fe4e4585c" providerId="ADAL" clId="{7AEAACAB-1666-F741-B307-23B875703BD7}" dt="2021-06-11T11:33:30.804" v="113" actId="2696"/>
        <pc:sldMkLst>
          <pc:docMk/>
          <pc:sldMk cId="0" sldId="271"/>
        </pc:sldMkLst>
      </pc:sldChg>
      <pc:sldChg chg="del">
        <pc:chgData name="Hamza Kabli (Student at CentraleSupelec)" userId="431075fe-df09-45e6-9c26-9e6fe4e4585c" providerId="ADAL" clId="{7AEAACAB-1666-F741-B307-23B875703BD7}" dt="2021-06-11T11:33:31.411" v="114" actId="2696"/>
        <pc:sldMkLst>
          <pc:docMk/>
          <pc:sldMk cId="0" sldId="273"/>
        </pc:sldMkLst>
      </pc:sldChg>
      <pc:sldChg chg="del">
        <pc:chgData name="Hamza Kabli (Student at CentraleSupelec)" userId="431075fe-df09-45e6-9c26-9e6fe4e4585c" providerId="ADAL" clId="{7AEAACAB-1666-F741-B307-23B875703BD7}" dt="2021-06-11T11:33:32.094" v="115" actId="2696"/>
        <pc:sldMkLst>
          <pc:docMk/>
          <pc:sldMk cId="0" sldId="274"/>
        </pc:sldMkLst>
      </pc:sldChg>
      <pc:sldChg chg="del">
        <pc:chgData name="Hamza Kabli (Student at CentraleSupelec)" userId="431075fe-df09-45e6-9c26-9e6fe4e4585c" providerId="ADAL" clId="{7AEAACAB-1666-F741-B307-23B875703BD7}" dt="2021-06-11T11:33:33.424" v="116" actId="2696"/>
        <pc:sldMkLst>
          <pc:docMk/>
          <pc:sldMk cId="0" sldId="275"/>
        </pc:sldMkLst>
      </pc:sldChg>
      <pc:sldChg chg="del">
        <pc:chgData name="Hamza Kabli (Student at CentraleSupelec)" userId="431075fe-df09-45e6-9c26-9e6fe4e4585c" providerId="ADAL" clId="{7AEAACAB-1666-F741-B307-23B875703BD7}" dt="2021-06-11T11:33:37.501" v="118" actId="2696"/>
        <pc:sldMkLst>
          <pc:docMk/>
          <pc:sldMk cId="0" sldId="277"/>
        </pc:sldMkLst>
      </pc:sldChg>
      <pc:sldChg chg="del">
        <pc:chgData name="Hamza Kabli (Student at CentraleSupelec)" userId="431075fe-df09-45e6-9c26-9e6fe4e4585c" providerId="ADAL" clId="{7AEAACAB-1666-F741-B307-23B875703BD7}" dt="2021-06-11T11:33:38.441" v="119" actId="2696"/>
        <pc:sldMkLst>
          <pc:docMk/>
          <pc:sldMk cId="0" sldId="278"/>
        </pc:sldMkLst>
      </pc:sldChg>
      <pc:sldChg chg="del">
        <pc:chgData name="Hamza Kabli (Student at CentraleSupelec)" userId="431075fe-df09-45e6-9c26-9e6fe4e4585c" providerId="ADAL" clId="{7AEAACAB-1666-F741-B307-23B875703BD7}" dt="2021-06-11T11:33:39.582" v="120" actId="2696"/>
        <pc:sldMkLst>
          <pc:docMk/>
          <pc:sldMk cId="0" sldId="279"/>
        </pc:sldMkLst>
      </pc:sldChg>
      <pc:sldChg chg="del">
        <pc:chgData name="Hamza Kabli (Student at CentraleSupelec)" userId="431075fe-df09-45e6-9c26-9e6fe4e4585c" providerId="ADAL" clId="{7AEAACAB-1666-F741-B307-23B875703BD7}" dt="2021-06-11T11:33:25.074" v="111" actId="2696"/>
        <pc:sldMkLst>
          <pc:docMk/>
          <pc:sldMk cId="0" sldId="280"/>
        </pc:sldMkLst>
      </pc:sldChg>
      <pc:sldChg chg="del">
        <pc:chgData name="Hamza Kabli (Student at CentraleSupelec)" userId="431075fe-df09-45e6-9c26-9e6fe4e4585c" providerId="ADAL" clId="{7AEAACAB-1666-F741-B307-23B875703BD7}" dt="2021-06-11T11:33:23.927" v="110" actId="2696"/>
        <pc:sldMkLst>
          <pc:docMk/>
          <pc:sldMk cId="0" sldId="281"/>
        </pc:sldMkLst>
      </pc:sldChg>
      <pc:sldChg chg="del">
        <pc:chgData name="Hamza Kabli (Student at CentraleSupelec)" userId="431075fe-df09-45e6-9c26-9e6fe4e4585c" providerId="ADAL" clId="{7AEAACAB-1666-F741-B307-23B875703BD7}" dt="2021-06-11T11:33:22.172" v="109" actId="2696"/>
        <pc:sldMkLst>
          <pc:docMk/>
          <pc:sldMk cId="0" sldId="282"/>
        </pc:sldMkLst>
      </pc:sldChg>
      <pc:sldChg chg="del">
        <pc:chgData name="Hamza Kabli (Student at CentraleSupelec)" userId="431075fe-df09-45e6-9c26-9e6fe4e4585c" providerId="ADAL" clId="{7AEAACAB-1666-F741-B307-23B875703BD7}" dt="2021-06-11T11:33:21.038" v="108" actId="2696"/>
        <pc:sldMkLst>
          <pc:docMk/>
          <pc:sldMk cId="0" sldId="283"/>
        </pc:sldMkLst>
      </pc:sldChg>
      <pc:sldChg chg="del">
        <pc:chgData name="Hamza Kabli (Student at CentraleSupelec)" userId="431075fe-df09-45e6-9c26-9e6fe4e4585c" providerId="ADAL" clId="{7AEAACAB-1666-F741-B307-23B875703BD7}" dt="2021-06-11T11:33:17.968" v="105" actId="2696"/>
        <pc:sldMkLst>
          <pc:docMk/>
          <pc:sldMk cId="0" sldId="284"/>
        </pc:sldMkLst>
      </pc:sldChg>
      <pc:sldChg chg="addSp delSp modSp add del mod">
        <pc:chgData name="Hamza Kabli (Student at CentraleSupelec)" userId="431075fe-df09-45e6-9c26-9e6fe4e4585c" providerId="ADAL" clId="{7AEAACAB-1666-F741-B307-23B875703BD7}" dt="2021-06-11T11:33:19.717" v="107" actId="2696"/>
        <pc:sldMkLst>
          <pc:docMk/>
          <pc:sldMk cId="0" sldId="285"/>
        </pc:sldMkLst>
        <pc:spChg chg="add del mod">
          <ac:chgData name="Hamza Kabli (Student at CentraleSupelec)" userId="431075fe-df09-45e6-9c26-9e6fe4e4585c" providerId="ADAL" clId="{7AEAACAB-1666-F741-B307-23B875703BD7}" dt="2021-06-11T11:32:31.632" v="99" actId="478"/>
          <ac:spMkLst>
            <pc:docMk/>
            <pc:sldMk cId="0" sldId="285"/>
            <ac:spMk id="3" creationId="{24151222-0368-BC49-A4A8-7A247FDBFB9C}"/>
          </ac:spMkLst>
        </pc:spChg>
        <pc:spChg chg="del">
          <ac:chgData name="Hamza Kabli (Student at CentraleSupelec)" userId="431075fe-df09-45e6-9c26-9e6fe4e4585c" providerId="ADAL" clId="{7AEAACAB-1666-F741-B307-23B875703BD7}" dt="2021-06-11T11:32:21.552" v="94" actId="478"/>
          <ac:spMkLst>
            <pc:docMk/>
            <pc:sldMk cId="0" sldId="285"/>
            <ac:spMk id="780" creationId="{00000000-0000-0000-0000-000000000000}"/>
          </ac:spMkLst>
        </pc:spChg>
        <pc:spChg chg="del">
          <ac:chgData name="Hamza Kabli (Student at CentraleSupelec)" userId="431075fe-df09-45e6-9c26-9e6fe4e4585c" providerId="ADAL" clId="{7AEAACAB-1666-F741-B307-23B875703BD7}" dt="2021-06-11T11:32:28.676" v="98" actId="478"/>
          <ac:spMkLst>
            <pc:docMk/>
            <pc:sldMk cId="0" sldId="285"/>
            <ac:spMk id="782" creationId="{00000000-0000-0000-0000-000000000000}"/>
          </ac:spMkLst>
        </pc:spChg>
        <pc:spChg chg="mod">
          <ac:chgData name="Hamza Kabli (Student at CentraleSupelec)" userId="431075fe-df09-45e6-9c26-9e6fe4e4585c" providerId="ADAL" clId="{7AEAACAB-1666-F741-B307-23B875703BD7}" dt="2021-06-11T11:32:18.259" v="93" actId="1076"/>
          <ac:spMkLst>
            <pc:docMk/>
            <pc:sldMk cId="0" sldId="285"/>
            <ac:spMk id="783" creationId="{00000000-0000-0000-0000-000000000000}"/>
          </ac:spMkLst>
        </pc:spChg>
        <pc:spChg chg="del">
          <ac:chgData name="Hamza Kabli (Student at CentraleSupelec)" userId="431075fe-df09-45e6-9c26-9e6fe4e4585c" providerId="ADAL" clId="{7AEAACAB-1666-F741-B307-23B875703BD7}" dt="2021-06-11T11:32:23.402" v="95" actId="478"/>
          <ac:spMkLst>
            <pc:docMk/>
            <pc:sldMk cId="0" sldId="285"/>
            <ac:spMk id="784" creationId="{00000000-0000-0000-0000-000000000000}"/>
          </ac:spMkLst>
        </pc:spChg>
        <pc:grpChg chg="del">
          <ac:chgData name="Hamza Kabli (Student at CentraleSupelec)" userId="431075fe-df09-45e6-9c26-9e6fe4e4585c" providerId="ADAL" clId="{7AEAACAB-1666-F741-B307-23B875703BD7}" dt="2021-06-11T11:32:25.476" v="97" actId="478"/>
          <ac:grpSpMkLst>
            <pc:docMk/>
            <pc:sldMk cId="0" sldId="285"/>
            <ac:grpSpMk id="785" creationId="{00000000-0000-0000-0000-000000000000}"/>
          </ac:grpSpMkLst>
        </pc:grpChg>
        <pc:grpChg chg="del">
          <ac:chgData name="Hamza Kabli (Student at CentraleSupelec)" userId="431075fe-df09-45e6-9c26-9e6fe4e4585c" providerId="ADAL" clId="{7AEAACAB-1666-F741-B307-23B875703BD7}" dt="2021-06-11T11:32:24.495" v="96" actId="478"/>
          <ac:grpSpMkLst>
            <pc:docMk/>
            <pc:sldMk cId="0" sldId="285"/>
            <ac:grpSpMk id="788" creationId="{00000000-0000-0000-0000-000000000000}"/>
          </ac:grpSpMkLst>
        </pc:grpChg>
        <pc:picChg chg="add del mod">
          <ac:chgData name="Hamza Kabli (Student at CentraleSupelec)" userId="431075fe-df09-45e6-9c26-9e6fe4e4585c" providerId="ADAL" clId="{7AEAACAB-1666-F741-B307-23B875703BD7}" dt="2021-06-11T11:32:47.921" v="102" actId="478"/>
          <ac:picMkLst>
            <pc:docMk/>
            <pc:sldMk cId="0" sldId="285"/>
            <ac:picMk id="1026" creationId="{571BAC6B-D01B-A647-A4F1-C06B66AEAC41}"/>
          </ac:picMkLst>
        </pc:picChg>
        <pc:picChg chg="add del">
          <ac:chgData name="Hamza Kabli (Student at CentraleSupelec)" userId="431075fe-df09-45e6-9c26-9e6fe4e4585c" providerId="ADAL" clId="{7AEAACAB-1666-F741-B307-23B875703BD7}" dt="2021-06-11T11:33:06.041" v="104" actId="478"/>
          <ac:picMkLst>
            <pc:docMk/>
            <pc:sldMk cId="0" sldId="285"/>
            <ac:picMk id="1028" creationId="{1A949072-2716-8440-B685-65B9F96A9E19}"/>
          </ac:picMkLst>
        </pc:picChg>
      </pc:sldChg>
      <pc:sldChg chg="del">
        <pc:chgData name="Hamza Kabli (Student at CentraleSupelec)" userId="431075fe-df09-45e6-9c26-9e6fe4e4585c" providerId="ADAL" clId="{7AEAACAB-1666-F741-B307-23B875703BD7}" dt="2021-06-11T11:32:06.183" v="68" actId="2696"/>
        <pc:sldMkLst>
          <pc:docMk/>
          <pc:sldMk cId="0" sldId="291"/>
        </pc:sldMkLst>
      </pc:sldChg>
      <pc:sldChg chg="del">
        <pc:chgData name="Hamza Kabli (Student at CentraleSupelec)" userId="431075fe-df09-45e6-9c26-9e6fe4e4585c" providerId="ADAL" clId="{7AEAACAB-1666-F741-B307-23B875703BD7}" dt="2021-06-11T11:32:05.160" v="67" actId="2696"/>
        <pc:sldMkLst>
          <pc:docMk/>
          <pc:sldMk cId="0" sldId="292"/>
        </pc:sldMkLst>
      </pc:sldChg>
      <pc:sldChg chg="del">
        <pc:chgData name="Hamza Kabli (Student at CentraleSupelec)" userId="431075fe-df09-45e6-9c26-9e6fe4e4585c" providerId="ADAL" clId="{7AEAACAB-1666-F741-B307-23B875703BD7}" dt="2021-06-11T11:32:04.400" v="66" actId="2696"/>
        <pc:sldMkLst>
          <pc:docMk/>
          <pc:sldMk cId="0" sldId="293"/>
        </pc:sldMkLst>
      </pc:sldChg>
      <pc:sldChg chg="del">
        <pc:chgData name="Hamza Kabli (Student at CentraleSupelec)" userId="431075fe-df09-45e6-9c26-9e6fe4e4585c" providerId="ADAL" clId="{7AEAACAB-1666-F741-B307-23B875703BD7}" dt="2021-06-11T11:32:04.019" v="65" actId="2696"/>
        <pc:sldMkLst>
          <pc:docMk/>
          <pc:sldMk cId="0" sldId="294"/>
        </pc:sldMkLst>
      </pc:sldChg>
      <pc:sldChg chg="del">
        <pc:chgData name="Hamza Kabli (Student at CentraleSupelec)" userId="431075fe-df09-45e6-9c26-9e6fe4e4585c" providerId="ADAL" clId="{7AEAACAB-1666-F741-B307-23B875703BD7}" dt="2021-06-11T11:32:03.779" v="64" actId="2696"/>
        <pc:sldMkLst>
          <pc:docMk/>
          <pc:sldMk cId="0" sldId="295"/>
        </pc:sldMkLst>
      </pc:sldChg>
      <pc:sldChg chg="del">
        <pc:chgData name="Hamza Kabli (Student at CentraleSupelec)" userId="431075fe-df09-45e6-9c26-9e6fe4e4585c" providerId="ADAL" clId="{7AEAACAB-1666-F741-B307-23B875703BD7}" dt="2021-06-11T11:32:03.258" v="63" actId="2696"/>
        <pc:sldMkLst>
          <pc:docMk/>
          <pc:sldMk cId="0" sldId="296"/>
        </pc:sldMkLst>
      </pc:sldChg>
      <pc:sldChg chg="del">
        <pc:chgData name="Hamza Kabli (Student at CentraleSupelec)" userId="431075fe-df09-45e6-9c26-9e6fe4e4585c" providerId="ADAL" clId="{7AEAACAB-1666-F741-B307-23B875703BD7}" dt="2021-06-11T11:32:03.035" v="62" actId="2696"/>
        <pc:sldMkLst>
          <pc:docMk/>
          <pc:sldMk cId="0" sldId="297"/>
        </pc:sldMkLst>
      </pc:sldChg>
      <pc:sldChg chg="del">
        <pc:chgData name="Hamza Kabli (Student at CentraleSupelec)" userId="431075fe-df09-45e6-9c26-9e6fe4e4585c" providerId="ADAL" clId="{7AEAACAB-1666-F741-B307-23B875703BD7}" dt="2021-06-11T11:32:02.800" v="61" actId="2696"/>
        <pc:sldMkLst>
          <pc:docMk/>
          <pc:sldMk cId="0" sldId="298"/>
        </pc:sldMkLst>
      </pc:sldChg>
      <pc:sldChg chg="del">
        <pc:chgData name="Hamza Kabli (Student at CentraleSupelec)" userId="431075fe-df09-45e6-9c26-9e6fe4e4585c" providerId="ADAL" clId="{7AEAACAB-1666-F741-B307-23B875703BD7}" dt="2021-06-11T11:32:02.606" v="60" actId="2696"/>
        <pc:sldMkLst>
          <pc:docMk/>
          <pc:sldMk cId="0" sldId="299"/>
        </pc:sldMkLst>
      </pc:sldChg>
      <pc:sldChg chg="del">
        <pc:chgData name="Hamza Kabli (Student at CentraleSupelec)" userId="431075fe-df09-45e6-9c26-9e6fe4e4585c" providerId="ADAL" clId="{7AEAACAB-1666-F741-B307-23B875703BD7}" dt="2021-06-11T11:32:02.336" v="59" actId="2696"/>
        <pc:sldMkLst>
          <pc:docMk/>
          <pc:sldMk cId="0" sldId="300"/>
        </pc:sldMkLst>
      </pc:sldChg>
      <pc:sldChg chg="del">
        <pc:chgData name="Hamza Kabli (Student at CentraleSupelec)" userId="431075fe-df09-45e6-9c26-9e6fe4e4585c" providerId="ADAL" clId="{7AEAACAB-1666-F741-B307-23B875703BD7}" dt="2021-06-11T11:32:02.113" v="58" actId="2696"/>
        <pc:sldMkLst>
          <pc:docMk/>
          <pc:sldMk cId="0" sldId="301"/>
        </pc:sldMkLst>
      </pc:sldChg>
      <pc:sldChg chg="del">
        <pc:chgData name="Hamza Kabli (Student at CentraleSupelec)" userId="431075fe-df09-45e6-9c26-9e6fe4e4585c" providerId="ADAL" clId="{7AEAACAB-1666-F741-B307-23B875703BD7}" dt="2021-06-11T11:32:01.895" v="57" actId="2696"/>
        <pc:sldMkLst>
          <pc:docMk/>
          <pc:sldMk cId="0" sldId="302"/>
        </pc:sldMkLst>
      </pc:sldChg>
      <pc:sldChg chg="del">
        <pc:chgData name="Hamza Kabli (Student at CentraleSupelec)" userId="431075fe-df09-45e6-9c26-9e6fe4e4585c" providerId="ADAL" clId="{7AEAACAB-1666-F741-B307-23B875703BD7}" dt="2021-06-11T11:32:01.616" v="56" actId="2696"/>
        <pc:sldMkLst>
          <pc:docMk/>
          <pc:sldMk cId="0" sldId="303"/>
        </pc:sldMkLst>
      </pc:sldChg>
      <pc:sldChg chg="del">
        <pc:chgData name="Hamza Kabli (Student at CentraleSupelec)" userId="431075fe-df09-45e6-9c26-9e6fe4e4585c" providerId="ADAL" clId="{7AEAACAB-1666-F741-B307-23B875703BD7}" dt="2021-06-11T11:32:01.373" v="55" actId="2696"/>
        <pc:sldMkLst>
          <pc:docMk/>
          <pc:sldMk cId="0" sldId="304"/>
        </pc:sldMkLst>
      </pc:sldChg>
      <pc:sldChg chg="del">
        <pc:chgData name="Hamza Kabli (Student at CentraleSupelec)" userId="431075fe-df09-45e6-9c26-9e6fe4e4585c" providerId="ADAL" clId="{7AEAACAB-1666-F741-B307-23B875703BD7}" dt="2021-06-11T11:32:00.995" v="54" actId="2696"/>
        <pc:sldMkLst>
          <pc:docMk/>
          <pc:sldMk cId="0" sldId="305"/>
        </pc:sldMkLst>
      </pc:sldChg>
      <pc:sldChg chg="modSp mod">
        <pc:chgData name="Hamza Kabli (Student at CentraleSupelec)" userId="431075fe-df09-45e6-9c26-9e6fe4e4585c" providerId="ADAL" clId="{7AEAACAB-1666-F741-B307-23B875703BD7}" dt="2021-06-11T08:59:23.250" v="34" actId="20577"/>
        <pc:sldMkLst>
          <pc:docMk/>
          <pc:sldMk cId="3205939047" sldId="308"/>
        </pc:sldMkLst>
        <pc:spChg chg="mod">
          <ac:chgData name="Hamza Kabli (Student at CentraleSupelec)" userId="431075fe-df09-45e6-9c26-9e6fe4e4585c" providerId="ADAL" clId="{7AEAACAB-1666-F741-B307-23B875703BD7}" dt="2021-06-11T08:59:07.452" v="30" actId="20577"/>
          <ac:spMkLst>
            <pc:docMk/>
            <pc:sldMk cId="3205939047" sldId="308"/>
            <ac:spMk id="36" creationId="{0FA1DC97-1272-7548-8D43-2ADB7C26100B}"/>
          </ac:spMkLst>
        </pc:spChg>
        <pc:spChg chg="mod">
          <ac:chgData name="Hamza Kabli (Student at CentraleSupelec)" userId="431075fe-df09-45e6-9c26-9e6fe4e4585c" providerId="ADAL" clId="{7AEAACAB-1666-F741-B307-23B875703BD7}" dt="2021-06-11T08:59:23.250" v="34" actId="20577"/>
          <ac:spMkLst>
            <pc:docMk/>
            <pc:sldMk cId="3205939047" sldId="308"/>
            <ac:spMk id="599" creationId="{00000000-0000-0000-0000-000000000000}"/>
          </ac:spMkLst>
        </pc:spChg>
      </pc:sldChg>
      <pc:sldChg chg="modSp mod">
        <pc:chgData name="Hamza Kabli (Student at CentraleSupelec)" userId="431075fe-df09-45e6-9c26-9e6fe4e4585c" providerId="ADAL" clId="{7AEAACAB-1666-F741-B307-23B875703BD7}" dt="2021-06-11T08:59:37.972" v="36" actId="14100"/>
        <pc:sldMkLst>
          <pc:docMk/>
          <pc:sldMk cId="1615351972" sldId="309"/>
        </pc:sldMkLst>
        <pc:spChg chg="mod">
          <ac:chgData name="Hamza Kabli (Student at CentraleSupelec)" userId="431075fe-df09-45e6-9c26-9e6fe4e4585c" providerId="ADAL" clId="{7AEAACAB-1666-F741-B307-23B875703BD7}" dt="2021-06-11T08:59:37.972" v="36" actId="14100"/>
          <ac:spMkLst>
            <pc:docMk/>
            <pc:sldMk cId="1615351972" sldId="309"/>
            <ac:spMk id="355" creationId="{00000000-0000-0000-0000-000000000000}"/>
          </ac:spMkLst>
        </pc:spChg>
      </pc:sldChg>
      <pc:sldChg chg="addSp delSp modSp mod ord">
        <pc:chgData name="Hamza Kabli (Student at CentraleSupelec)" userId="431075fe-df09-45e6-9c26-9e6fe4e4585c" providerId="ADAL" clId="{7AEAACAB-1666-F741-B307-23B875703BD7}" dt="2021-06-11T11:39:49.572" v="172" actId="20578"/>
        <pc:sldMkLst>
          <pc:docMk/>
          <pc:sldMk cId="2035979666" sldId="310"/>
        </pc:sldMkLst>
        <pc:spChg chg="add del mod">
          <ac:chgData name="Hamza Kabli (Student at CentraleSupelec)" userId="431075fe-df09-45e6-9c26-9e6fe4e4585c" providerId="ADAL" clId="{7AEAACAB-1666-F741-B307-23B875703BD7}" dt="2021-06-11T11:38:42.702" v="150" actId="478"/>
          <ac:spMkLst>
            <pc:docMk/>
            <pc:sldMk cId="2035979666" sldId="310"/>
            <ac:spMk id="5" creationId="{E0242F5D-92CF-0F4A-98E1-A9C6EDFCCA4C}"/>
          </ac:spMkLst>
        </pc:spChg>
        <pc:spChg chg="del">
          <ac:chgData name="Hamza Kabli (Student at CentraleSupelec)" userId="431075fe-df09-45e6-9c26-9e6fe4e4585c" providerId="ADAL" clId="{7AEAACAB-1666-F741-B307-23B875703BD7}" dt="2021-06-11T11:37:19.584" v="137" actId="478"/>
          <ac:spMkLst>
            <pc:docMk/>
            <pc:sldMk cId="2035979666" sldId="310"/>
            <ac:spMk id="36" creationId="{AC60D0E6-649D-4148-B462-D514D07282A9}"/>
          </ac:spMkLst>
        </pc:spChg>
        <pc:spChg chg="del">
          <ac:chgData name="Hamza Kabli (Student at CentraleSupelec)" userId="431075fe-df09-45e6-9c26-9e6fe4e4585c" providerId="ADAL" clId="{7AEAACAB-1666-F741-B307-23B875703BD7}" dt="2021-06-11T11:37:05.271" v="133" actId="478"/>
          <ac:spMkLst>
            <pc:docMk/>
            <pc:sldMk cId="2035979666" sldId="310"/>
            <ac:spMk id="752" creationId="{00000000-0000-0000-0000-000000000000}"/>
          </ac:spMkLst>
        </pc:spChg>
        <pc:spChg chg="del">
          <ac:chgData name="Hamza Kabli (Student at CentraleSupelec)" userId="431075fe-df09-45e6-9c26-9e6fe4e4585c" providerId="ADAL" clId="{7AEAACAB-1666-F741-B307-23B875703BD7}" dt="2021-06-11T11:37:06.401" v="134" actId="478"/>
          <ac:spMkLst>
            <pc:docMk/>
            <pc:sldMk cId="2035979666" sldId="310"/>
            <ac:spMk id="753" creationId="{00000000-0000-0000-0000-000000000000}"/>
          </ac:spMkLst>
        </pc:spChg>
        <pc:spChg chg="del">
          <ac:chgData name="Hamza Kabli (Student at CentraleSupelec)" userId="431075fe-df09-45e6-9c26-9e6fe4e4585c" providerId="ADAL" clId="{7AEAACAB-1666-F741-B307-23B875703BD7}" dt="2021-06-11T11:38:39.880" v="149" actId="478"/>
          <ac:spMkLst>
            <pc:docMk/>
            <pc:sldMk cId="2035979666" sldId="310"/>
            <ac:spMk id="759" creationId="{00000000-0000-0000-0000-000000000000}"/>
          </ac:spMkLst>
        </pc:spChg>
        <pc:picChg chg="add mod">
          <ac:chgData name="Hamza Kabli (Student at CentraleSupelec)" userId="431075fe-df09-45e6-9c26-9e6fe4e4585c" providerId="ADAL" clId="{7AEAACAB-1666-F741-B307-23B875703BD7}" dt="2021-06-11T11:38:35.266" v="148" actId="14100"/>
          <ac:picMkLst>
            <pc:docMk/>
            <pc:sldMk cId="2035979666" sldId="310"/>
            <ac:picMk id="3" creationId="{2A9CBB2D-0243-C346-BDB4-3E805A6A5610}"/>
          </ac:picMkLst>
        </pc:picChg>
      </pc:sldChg>
      <pc:sldChg chg="modSp mod">
        <pc:chgData name="Hamza Kabli (Student at CentraleSupelec)" userId="431075fe-df09-45e6-9c26-9e6fe4e4585c" providerId="ADAL" clId="{7AEAACAB-1666-F741-B307-23B875703BD7}" dt="2021-06-11T08:55:45.961" v="0" actId="5793"/>
        <pc:sldMkLst>
          <pc:docMk/>
          <pc:sldMk cId="35474048" sldId="314"/>
        </pc:sldMkLst>
        <pc:spChg chg="mod">
          <ac:chgData name="Hamza Kabli (Student at CentraleSupelec)" userId="431075fe-df09-45e6-9c26-9e6fe4e4585c" providerId="ADAL" clId="{7AEAACAB-1666-F741-B307-23B875703BD7}" dt="2021-06-11T08:55:45.961" v="0" actId="5793"/>
          <ac:spMkLst>
            <pc:docMk/>
            <pc:sldMk cId="35474048" sldId="314"/>
            <ac:spMk id="531" creationId="{00000000-0000-0000-0000-000000000000}"/>
          </ac:spMkLst>
        </pc:spChg>
      </pc:sldChg>
      <pc:sldChg chg="del">
        <pc:chgData name="Hamza Kabli (Student at CentraleSupelec)" userId="431075fe-df09-45e6-9c26-9e6fe4e4585c" providerId="ADAL" clId="{7AEAACAB-1666-F741-B307-23B875703BD7}" dt="2021-06-11T11:33:44.618" v="121" actId="2696"/>
        <pc:sldMkLst>
          <pc:docMk/>
          <pc:sldMk cId="1978430653" sldId="319"/>
        </pc:sldMkLst>
      </pc:sldChg>
      <pc:sldChg chg="modSp mod">
        <pc:chgData name="Hamza Kabli (Student at CentraleSupelec)" userId="431075fe-df09-45e6-9c26-9e6fe4e4585c" providerId="ADAL" clId="{7AEAACAB-1666-F741-B307-23B875703BD7}" dt="2021-06-11T09:28:46.544" v="37" actId="20577"/>
        <pc:sldMkLst>
          <pc:docMk/>
          <pc:sldMk cId="4239858946" sldId="320"/>
        </pc:sldMkLst>
        <pc:spChg chg="mod">
          <ac:chgData name="Hamza Kabli (Student at CentraleSupelec)" userId="431075fe-df09-45e6-9c26-9e6fe4e4585c" providerId="ADAL" clId="{7AEAACAB-1666-F741-B307-23B875703BD7}" dt="2021-06-11T09:28:46.544" v="37" actId="20577"/>
          <ac:spMkLst>
            <pc:docMk/>
            <pc:sldMk cId="4239858946" sldId="320"/>
            <ac:spMk id="268" creationId="{00000000-0000-0000-0000-000000000000}"/>
          </ac:spMkLst>
        </pc:spChg>
      </pc:sldChg>
      <pc:sldChg chg="modSp mod">
        <pc:chgData name="Hamza Kabli (Student at CentraleSupelec)" userId="431075fe-df09-45e6-9c26-9e6fe4e4585c" providerId="ADAL" clId="{7AEAACAB-1666-F741-B307-23B875703BD7}" dt="2021-06-11T09:28:56.203" v="39" actId="20577"/>
        <pc:sldMkLst>
          <pc:docMk/>
          <pc:sldMk cId="3748015471" sldId="321"/>
        </pc:sldMkLst>
        <pc:spChg chg="mod">
          <ac:chgData name="Hamza Kabli (Student at CentraleSupelec)" userId="431075fe-df09-45e6-9c26-9e6fe4e4585c" providerId="ADAL" clId="{7AEAACAB-1666-F741-B307-23B875703BD7}" dt="2021-06-11T09:28:56.203" v="39" actId="20577"/>
          <ac:spMkLst>
            <pc:docMk/>
            <pc:sldMk cId="3748015471" sldId="321"/>
            <ac:spMk id="268" creationId="{00000000-0000-0000-0000-000000000000}"/>
          </ac:spMkLst>
        </pc:spChg>
      </pc:sldChg>
      <pc:sldChg chg="delSp add mod ord">
        <pc:chgData name="Hamza Kabli (Student at CentraleSupelec)" userId="431075fe-df09-45e6-9c26-9e6fe4e4585c" providerId="ADAL" clId="{7AEAACAB-1666-F741-B307-23B875703BD7}" dt="2021-06-11T11:37:13.726" v="136" actId="478"/>
        <pc:sldMkLst>
          <pc:docMk/>
          <pc:sldMk cId="3701670737" sldId="334"/>
        </pc:sldMkLst>
        <pc:spChg chg="del">
          <ac:chgData name="Hamza Kabli (Student at CentraleSupelec)" userId="431075fe-df09-45e6-9c26-9e6fe4e4585c" providerId="ADAL" clId="{7AEAACAB-1666-F741-B307-23B875703BD7}" dt="2021-06-11T11:37:13.726" v="136" actId="478"/>
          <ac:spMkLst>
            <pc:docMk/>
            <pc:sldMk cId="3701670737" sldId="334"/>
            <ac:spMk id="36" creationId="{AC60D0E6-649D-4148-B462-D514D07282A9}"/>
          </ac:spMkLst>
        </pc:spChg>
      </pc:sldChg>
      <pc:sldChg chg="addSp delSp modSp add del mod">
        <pc:chgData name="Hamza Kabli (Student at CentraleSupelec)" userId="431075fe-df09-45e6-9c26-9e6fe4e4585c" providerId="ADAL" clId="{7AEAACAB-1666-F741-B307-23B875703BD7}" dt="2021-06-11T11:39:45.730" v="170" actId="2696"/>
        <pc:sldMkLst>
          <pc:docMk/>
          <pc:sldMk cId="889232604" sldId="335"/>
        </pc:sldMkLst>
        <pc:spChg chg="add del mod">
          <ac:chgData name="Hamza Kabli (Student at CentraleSupelec)" userId="431075fe-df09-45e6-9c26-9e6fe4e4585c" providerId="ADAL" clId="{7AEAACAB-1666-F741-B307-23B875703BD7}" dt="2021-06-11T11:39:43.324" v="168" actId="478"/>
          <ac:spMkLst>
            <pc:docMk/>
            <pc:sldMk cId="889232604" sldId="335"/>
            <ac:spMk id="16" creationId="{F0C03470-7C4C-5F48-97DD-2160C2725625}"/>
          </ac:spMkLst>
        </pc:spChg>
        <pc:spChg chg="del">
          <ac:chgData name="Hamza Kabli (Student at CentraleSupelec)" userId="431075fe-df09-45e6-9c26-9e6fe4e4585c" providerId="ADAL" clId="{7AEAACAB-1666-F741-B307-23B875703BD7}" dt="2021-06-11T11:39:12.292" v="153" actId="478"/>
          <ac:spMkLst>
            <pc:docMk/>
            <pc:sldMk cId="889232604" sldId="335"/>
            <ac:spMk id="35" creationId="{314B09AF-E280-2746-B9B2-FCFD6EF2221A}"/>
          </ac:spMkLst>
        </pc:spChg>
        <pc:spChg chg="del">
          <ac:chgData name="Hamza Kabli (Student at CentraleSupelec)" userId="431075fe-df09-45e6-9c26-9e6fe4e4585c" providerId="ADAL" clId="{7AEAACAB-1666-F741-B307-23B875703BD7}" dt="2021-06-11T11:39:16.023" v="155" actId="478"/>
          <ac:spMkLst>
            <pc:docMk/>
            <pc:sldMk cId="889232604" sldId="335"/>
            <ac:spMk id="36" creationId="{AC60D0E6-649D-4148-B462-D514D07282A9}"/>
          </ac:spMkLst>
        </pc:spChg>
        <pc:spChg chg="del">
          <ac:chgData name="Hamza Kabli (Student at CentraleSupelec)" userId="431075fe-df09-45e6-9c26-9e6fe4e4585c" providerId="ADAL" clId="{7AEAACAB-1666-F741-B307-23B875703BD7}" dt="2021-06-11T11:39:10.498" v="151" actId="478"/>
          <ac:spMkLst>
            <pc:docMk/>
            <pc:sldMk cId="889232604" sldId="335"/>
            <ac:spMk id="751" creationId="{00000000-0000-0000-0000-000000000000}"/>
          </ac:spMkLst>
        </pc:spChg>
        <pc:spChg chg="add del mod">
          <ac:chgData name="Hamza Kabli (Student at CentraleSupelec)" userId="431075fe-df09-45e6-9c26-9e6fe4e4585c" providerId="ADAL" clId="{7AEAACAB-1666-F741-B307-23B875703BD7}" dt="2021-06-11T11:39:43.580" v="169" actId="478"/>
          <ac:spMkLst>
            <pc:docMk/>
            <pc:sldMk cId="889232604" sldId="335"/>
            <ac:spMk id="752" creationId="{00000000-0000-0000-0000-000000000000}"/>
          </ac:spMkLst>
        </pc:spChg>
        <pc:spChg chg="del">
          <ac:chgData name="Hamza Kabli (Student at CentraleSupelec)" userId="431075fe-df09-45e6-9c26-9e6fe4e4585c" providerId="ADAL" clId="{7AEAACAB-1666-F741-B307-23B875703BD7}" dt="2021-06-11T11:39:13.932" v="154" actId="478"/>
          <ac:spMkLst>
            <pc:docMk/>
            <pc:sldMk cId="889232604" sldId="335"/>
            <ac:spMk id="753" creationId="{00000000-0000-0000-0000-000000000000}"/>
          </ac:spMkLst>
        </pc:spChg>
        <pc:spChg chg="mod">
          <ac:chgData name="Hamza Kabli (Student at CentraleSupelec)" userId="431075fe-df09-45e6-9c26-9e6fe4e4585c" providerId="ADAL" clId="{7AEAACAB-1666-F741-B307-23B875703BD7}" dt="2021-06-11T11:39:11.416" v="152" actId="20577"/>
          <ac:spMkLst>
            <pc:docMk/>
            <pc:sldMk cId="889232604" sldId="335"/>
            <ac:spMk id="759" creationId="{00000000-0000-0000-0000-000000000000}"/>
          </ac:spMkLst>
        </pc:spChg>
      </pc:sldChg>
      <pc:sldChg chg="modSp">
        <pc:chgData name="Hamza Kabli (Student at CentraleSupelec)" userId="431075fe-df09-45e6-9c26-9e6fe4e4585c" providerId="ADAL" clId="{7AEAACAB-1666-F741-B307-23B875703BD7}" dt="2021-06-11T11:41:41.193" v="194" actId="931"/>
        <pc:sldMkLst>
          <pc:docMk/>
          <pc:sldMk cId="1027552631" sldId="336"/>
        </pc:sldMkLst>
        <pc:picChg chg="mod">
          <ac:chgData name="Hamza Kabli (Student at CentraleSupelec)" userId="431075fe-df09-45e6-9c26-9e6fe4e4585c" providerId="ADAL" clId="{7AEAACAB-1666-F741-B307-23B875703BD7}" dt="2021-06-11T11:41:41.193" v="194" actId="931"/>
          <ac:picMkLst>
            <pc:docMk/>
            <pc:sldMk cId="1027552631" sldId="336"/>
            <ac:picMk id="18" creationId="{8199AB0E-37F8-8D42-9697-F8947AD94E34}"/>
          </ac:picMkLst>
        </pc:picChg>
      </pc:sldChg>
      <pc:sldChg chg="addSp delSp modSp add mod">
        <pc:chgData name="Hamza Kabli (Student at CentraleSupelec)" userId="431075fe-df09-45e6-9c26-9e6fe4e4585c" providerId="ADAL" clId="{7AEAACAB-1666-F741-B307-23B875703BD7}" dt="2021-06-11T11:44:02.548" v="215" actId="478"/>
        <pc:sldMkLst>
          <pc:docMk/>
          <pc:sldMk cId="3831814459" sldId="337"/>
        </pc:sldMkLst>
        <pc:spChg chg="add del mod">
          <ac:chgData name="Hamza Kabli (Student at CentraleSupelec)" userId="431075fe-df09-45e6-9c26-9e6fe4e4585c" providerId="ADAL" clId="{7AEAACAB-1666-F741-B307-23B875703BD7}" dt="2021-06-11T11:40:38.723" v="191" actId="478"/>
          <ac:spMkLst>
            <pc:docMk/>
            <pc:sldMk cId="3831814459" sldId="337"/>
            <ac:spMk id="3" creationId="{7B640FD4-98C4-E143-B63B-90FAF463D7DA}"/>
          </ac:spMkLst>
        </pc:spChg>
        <pc:spChg chg="add del mod">
          <ac:chgData name="Hamza Kabli (Student at CentraleSupelec)" userId="431075fe-df09-45e6-9c26-9e6fe4e4585c" providerId="ADAL" clId="{7AEAACAB-1666-F741-B307-23B875703BD7}" dt="2021-06-11T11:40:39.949" v="192" actId="478"/>
          <ac:spMkLst>
            <pc:docMk/>
            <pc:sldMk cId="3831814459" sldId="337"/>
            <ac:spMk id="5" creationId="{77E90DF4-1C8C-0E44-B859-03AE804149FC}"/>
          </ac:spMkLst>
        </pc:spChg>
        <pc:spChg chg="add mod">
          <ac:chgData name="Hamza Kabli (Student at CentraleSupelec)" userId="431075fe-df09-45e6-9c26-9e6fe4e4585c" providerId="ADAL" clId="{7AEAACAB-1666-F741-B307-23B875703BD7}" dt="2021-06-11T11:40:18.404" v="183" actId="478"/>
          <ac:spMkLst>
            <pc:docMk/>
            <pc:sldMk cId="3831814459" sldId="337"/>
            <ac:spMk id="7" creationId="{5BD9D739-4B03-3B47-BFDD-269FBB4C7BB0}"/>
          </ac:spMkLst>
        </pc:spChg>
        <pc:spChg chg="add del mod">
          <ac:chgData name="Hamza Kabli (Student at CentraleSupelec)" userId="431075fe-df09-45e6-9c26-9e6fe4e4585c" providerId="ADAL" clId="{7AEAACAB-1666-F741-B307-23B875703BD7}" dt="2021-06-11T11:40:42.267" v="193" actId="478"/>
          <ac:spMkLst>
            <pc:docMk/>
            <pc:sldMk cId="3831814459" sldId="337"/>
            <ac:spMk id="9" creationId="{95183723-4A12-5E41-9BDE-B5F2A0FA3A58}"/>
          </ac:spMkLst>
        </pc:spChg>
        <pc:spChg chg="add mod">
          <ac:chgData name="Hamza Kabli (Student at CentraleSupelec)" userId="431075fe-df09-45e6-9c26-9e6fe4e4585c" providerId="ADAL" clId="{7AEAACAB-1666-F741-B307-23B875703BD7}" dt="2021-06-11T11:40:33.759" v="187" actId="1076"/>
          <ac:spMkLst>
            <pc:docMk/>
            <pc:sldMk cId="3831814459" sldId="337"/>
            <ac:spMk id="21" creationId="{13E5BACB-2B3E-7F49-9E7F-B5BD55D2F750}"/>
          </ac:spMkLst>
        </pc:spChg>
        <pc:spChg chg="add mod">
          <ac:chgData name="Hamza Kabli (Student at CentraleSupelec)" userId="431075fe-df09-45e6-9c26-9e6fe4e4585c" providerId="ADAL" clId="{7AEAACAB-1666-F741-B307-23B875703BD7}" dt="2021-06-11T11:40:33.759" v="187" actId="1076"/>
          <ac:spMkLst>
            <pc:docMk/>
            <pc:sldMk cId="3831814459" sldId="337"/>
            <ac:spMk id="22" creationId="{E0DD26D9-C51E-5047-BFC1-A648A3BDAC76}"/>
          </ac:spMkLst>
        </pc:spChg>
        <pc:spChg chg="add mod">
          <ac:chgData name="Hamza Kabli (Student at CentraleSupelec)" userId="431075fe-df09-45e6-9c26-9e6fe4e4585c" providerId="ADAL" clId="{7AEAACAB-1666-F741-B307-23B875703BD7}" dt="2021-06-11T11:40:33.759" v="187" actId="1076"/>
          <ac:spMkLst>
            <pc:docMk/>
            <pc:sldMk cId="3831814459" sldId="337"/>
            <ac:spMk id="23" creationId="{5FDEEB56-B55E-2447-B1DB-0AC3648EB032}"/>
          </ac:spMkLst>
        </pc:spChg>
        <pc:spChg chg="add mod">
          <ac:chgData name="Hamza Kabli (Student at CentraleSupelec)" userId="431075fe-df09-45e6-9c26-9e6fe4e4585c" providerId="ADAL" clId="{7AEAACAB-1666-F741-B307-23B875703BD7}" dt="2021-06-11T11:40:33.759" v="187" actId="1076"/>
          <ac:spMkLst>
            <pc:docMk/>
            <pc:sldMk cId="3831814459" sldId="337"/>
            <ac:spMk id="24" creationId="{09A9EABD-5084-B64F-8F10-50374B1DE513}"/>
          </ac:spMkLst>
        </pc:spChg>
        <pc:spChg chg="del">
          <ac:chgData name="Hamza Kabli (Student at CentraleSupelec)" userId="431075fe-df09-45e6-9c26-9e6fe4e4585c" providerId="ADAL" clId="{7AEAACAB-1666-F741-B307-23B875703BD7}" dt="2021-06-11T11:40:15.538" v="181" actId="478"/>
          <ac:spMkLst>
            <pc:docMk/>
            <pc:sldMk cId="3831814459" sldId="337"/>
            <ac:spMk id="33" creationId="{A1C7B44E-4905-6343-B66F-7A31A847FF79}"/>
          </ac:spMkLst>
        </pc:spChg>
        <pc:spChg chg="del mod">
          <ac:chgData name="Hamza Kabli (Student at CentraleSupelec)" userId="431075fe-df09-45e6-9c26-9e6fe4e4585c" providerId="ADAL" clId="{7AEAACAB-1666-F741-B307-23B875703BD7}" dt="2021-06-11T11:40:13.886" v="180" actId="21"/>
          <ac:spMkLst>
            <pc:docMk/>
            <pc:sldMk cId="3831814459" sldId="337"/>
            <ac:spMk id="34" creationId="{67A09643-69EC-D049-B9C2-CA16124D9259}"/>
          </ac:spMkLst>
        </pc:spChg>
        <pc:spChg chg="add del">
          <ac:chgData name="Hamza Kabli (Student at CentraleSupelec)" userId="431075fe-df09-45e6-9c26-9e6fe4e4585c" providerId="ADAL" clId="{7AEAACAB-1666-F741-B307-23B875703BD7}" dt="2021-06-11T11:40:20.411" v="184" actId="478"/>
          <ac:spMkLst>
            <pc:docMk/>
            <pc:sldMk cId="3831814459" sldId="337"/>
            <ac:spMk id="751" creationId="{00000000-0000-0000-0000-000000000000}"/>
          </ac:spMkLst>
        </pc:spChg>
        <pc:spChg chg="del mod">
          <ac:chgData name="Hamza Kabli (Student at CentraleSupelec)" userId="431075fe-df09-45e6-9c26-9e6fe4e4585c" providerId="ADAL" clId="{7AEAACAB-1666-F741-B307-23B875703BD7}" dt="2021-06-11T11:40:13.886" v="180" actId="21"/>
          <ac:spMkLst>
            <pc:docMk/>
            <pc:sldMk cId="3831814459" sldId="337"/>
            <ac:spMk id="752" creationId="{00000000-0000-0000-0000-000000000000}"/>
          </ac:spMkLst>
        </pc:spChg>
        <pc:spChg chg="del">
          <ac:chgData name="Hamza Kabli (Student at CentraleSupelec)" userId="431075fe-df09-45e6-9c26-9e6fe4e4585c" providerId="ADAL" clId="{7AEAACAB-1666-F741-B307-23B875703BD7}" dt="2021-06-11T11:40:35.861" v="189" actId="478"/>
          <ac:spMkLst>
            <pc:docMk/>
            <pc:sldMk cId="3831814459" sldId="337"/>
            <ac:spMk id="753" creationId="{00000000-0000-0000-0000-000000000000}"/>
          </ac:spMkLst>
        </pc:spChg>
        <pc:spChg chg="del mod">
          <ac:chgData name="Hamza Kabli (Student at CentraleSupelec)" userId="431075fe-df09-45e6-9c26-9e6fe4e4585c" providerId="ADAL" clId="{7AEAACAB-1666-F741-B307-23B875703BD7}" dt="2021-06-11T11:40:18.404" v="183" actId="478"/>
          <ac:spMkLst>
            <pc:docMk/>
            <pc:sldMk cId="3831814459" sldId="337"/>
            <ac:spMk id="755" creationId="{00000000-0000-0000-0000-000000000000}"/>
          </ac:spMkLst>
        </pc:spChg>
        <pc:spChg chg="del mod">
          <ac:chgData name="Hamza Kabli (Student at CentraleSupelec)" userId="431075fe-df09-45e6-9c26-9e6fe4e4585c" providerId="ADAL" clId="{7AEAACAB-1666-F741-B307-23B875703BD7}" dt="2021-06-11T11:40:13.886" v="180" actId="21"/>
          <ac:spMkLst>
            <pc:docMk/>
            <pc:sldMk cId="3831814459" sldId="337"/>
            <ac:spMk id="757" creationId="{00000000-0000-0000-0000-000000000000}"/>
          </ac:spMkLst>
        </pc:spChg>
        <pc:spChg chg="del mod">
          <ac:chgData name="Hamza Kabli (Student at CentraleSupelec)" userId="431075fe-df09-45e6-9c26-9e6fe4e4585c" providerId="ADAL" clId="{7AEAACAB-1666-F741-B307-23B875703BD7}" dt="2021-06-11T11:40:13.886" v="180" actId="21"/>
          <ac:spMkLst>
            <pc:docMk/>
            <pc:sldMk cId="3831814459" sldId="337"/>
            <ac:spMk id="758" creationId="{00000000-0000-0000-0000-000000000000}"/>
          </ac:spMkLst>
        </pc:spChg>
        <pc:spChg chg="del">
          <ac:chgData name="Hamza Kabli (Student at CentraleSupelec)" userId="431075fe-df09-45e6-9c26-9e6fe4e4585c" providerId="ADAL" clId="{7AEAACAB-1666-F741-B307-23B875703BD7}" dt="2021-06-11T11:40:35" v="188" actId="478"/>
          <ac:spMkLst>
            <pc:docMk/>
            <pc:sldMk cId="3831814459" sldId="337"/>
            <ac:spMk id="759" creationId="{00000000-0000-0000-0000-000000000000}"/>
          </ac:spMkLst>
        </pc:spChg>
        <pc:picChg chg="add mod modCrop">
          <ac:chgData name="Hamza Kabli (Student at CentraleSupelec)" userId="431075fe-df09-45e6-9c26-9e6fe4e4585c" providerId="ADAL" clId="{7AEAACAB-1666-F741-B307-23B875703BD7}" dt="2021-06-11T11:41:51.901" v="200" actId="732"/>
          <ac:picMkLst>
            <pc:docMk/>
            <pc:sldMk cId="3831814459" sldId="337"/>
            <ac:picMk id="11" creationId="{0E5D4C03-FE72-0C42-B570-D398A87BD53D}"/>
          </ac:picMkLst>
        </pc:picChg>
        <pc:picChg chg="add del mod">
          <ac:chgData name="Hamza Kabli (Student at CentraleSupelec)" userId="431075fe-df09-45e6-9c26-9e6fe4e4585c" providerId="ADAL" clId="{7AEAACAB-1666-F741-B307-23B875703BD7}" dt="2021-06-11T11:44:02.548" v="215" actId="478"/>
          <ac:picMkLst>
            <pc:docMk/>
            <pc:sldMk cId="3831814459" sldId="337"/>
            <ac:picMk id="29" creationId="{B5DBC6A1-EED3-9640-8387-2E34A90C394A}"/>
          </ac:picMkLst>
        </pc:picChg>
      </pc:sldChg>
      <pc:sldChg chg="modSp add mod">
        <pc:chgData name="Hamza Kabli (Student at CentraleSupelec)" userId="431075fe-df09-45e6-9c26-9e6fe4e4585c" providerId="ADAL" clId="{7AEAACAB-1666-F741-B307-23B875703BD7}" dt="2021-06-11T11:42:17.884" v="206" actId="1076"/>
        <pc:sldMkLst>
          <pc:docMk/>
          <pc:sldMk cId="687406250" sldId="338"/>
        </pc:sldMkLst>
        <pc:picChg chg="mod modCrop">
          <ac:chgData name="Hamza Kabli (Student at CentraleSupelec)" userId="431075fe-df09-45e6-9c26-9e6fe4e4585c" providerId="ADAL" clId="{7AEAACAB-1666-F741-B307-23B875703BD7}" dt="2021-06-11T11:42:17.884" v="206" actId="1076"/>
          <ac:picMkLst>
            <pc:docMk/>
            <pc:sldMk cId="687406250" sldId="338"/>
            <ac:picMk id="29" creationId="{B5DBC6A1-EED3-9640-8387-2E34A90C394A}"/>
          </ac:picMkLst>
        </pc:picChg>
      </pc:sldChg>
      <pc:sldChg chg="addSp delSp modSp add mod ord">
        <pc:chgData name="Hamza Kabli (Student at CentraleSupelec)" userId="431075fe-df09-45e6-9c26-9e6fe4e4585c" providerId="ADAL" clId="{7AEAACAB-1666-F741-B307-23B875703BD7}" dt="2021-06-11T11:44:57.036" v="225" actId="732"/>
        <pc:sldMkLst>
          <pc:docMk/>
          <pc:sldMk cId="1166789170" sldId="340"/>
        </pc:sldMkLst>
        <pc:spChg chg="add mod">
          <ac:chgData name="Hamza Kabli (Student at CentraleSupelec)" userId="431075fe-df09-45e6-9c26-9e6fe4e4585c" providerId="ADAL" clId="{7AEAACAB-1666-F741-B307-23B875703BD7}" dt="2021-06-11T11:42:32.085" v="209" actId="478"/>
          <ac:spMkLst>
            <pc:docMk/>
            <pc:sldMk cId="1166789170" sldId="340"/>
            <ac:spMk id="3" creationId="{FC7EDF28-14B6-AE4F-AC7F-C0431D56B9AA}"/>
          </ac:spMkLst>
        </pc:spChg>
        <pc:spChg chg="add mod">
          <ac:chgData name="Hamza Kabli (Student at CentraleSupelec)" userId="431075fe-df09-45e6-9c26-9e6fe4e4585c" providerId="ADAL" clId="{7AEAACAB-1666-F741-B307-23B875703BD7}" dt="2021-06-11T11:42:32.085" v="209" actId="478"/>
          <ac:spMkLst>
            <pc:docMk/>
            <pc:sldMk cId="1166789170" sldId="340"/>
            <ac:spMk id="5" creationId="{B2475FE1-B18C-3B43-ABB4-086FA1FE0616}"/>
          </ac:spMkLst>
        </pc:spChg>
        <pc:spChg chg="add mod">
          <ac:chgData name="Hamza Kabli (Student at CentraleSupelec)" userId="431075fe-df09-45e6-9c26-9e6fe4e4585c" providerId="ADAL" clId="{7AEAACAB-1666-F741-B307-23B875703BD7}" dt="2021-06-11T11:42:32.085" v="209" actId="478"/>
          <ac:spMkLst>
            <pc:docMk/>
            <pc:sldMk cId="1166789170" sldId="340"/>
            <ac:spMk id="7" creationId="{E94D8988-DB90-F543-AB32-57E449B3DA48}"/>
          </ac:spMkLst>
        </pc:spChg>
        <pc:spChg chg="add mod">
          <ac:chgData name="Hamza Kabli (Student at CentraleSupelec)" userId="431075fe-df09-45e6-9c26-9e6fe4e4585c" providerId="ADAL" clId="{7AEAACAB-1666-F741-B307-23B875703BD7}" dt="2021-06-11T11:42:32.085" v="209" actId="478"/>
          <ac:spMkLst>
            <pc:docMk/>
            <pc:sldMk cId="1166789170" sldId="340"/>
            <ac:spMk id="9" creationId="{46E097F2-182F-1340-B9D3-B33F460A2804}"/>
          </ac:spMkLst>
        </pc:spChg>
        <pc:spChg chg="del">
          <ac:chgData name="Hamza Kabli (Student at CentraleSupelec)" userId="431075fe-df09-45e6-9c26-9e6fe4e4585c" providerId="ADAL" clId="{7AEAACAB-1666-F741-B307-23B875703BD7}" dt="2021-06-11T11:42:32.085" v="209" actId="478"/>
          <ac:spMkLst>
            <pc:docMk/>
            <pc:sldMk cId="1166789170" sldId="340"/>
            <ac:spMk id="33" creationId="{A1C7B44E-4905-6343-B66F-7A31A847FF79}"/>
          </ac:spMkLst>
        </pc:spChg>
        <pc:spChg chg="del">
          <ac:chgData name="Hamza Kabli (Student at CentraleSupelec)" userId="431075fe-df09-45e6-9c26-9e6fe4e4585c" providerId="ADAL" clId="{7AEAACAB-1666-F741-B307-23B875703BD7}" dt="2021-06-11T11:42:32.085" v="209" actId="478"/>
          <ac:spMkLst>
            <pc:docMk/>
            <pc:sldMk cId="1166789170" sldId="340"/>
            <ac:spMk id="34" creationId="{67A09643-69EC-D049-B9C2-CA16124D9259}"/>
          </ac:spMkLst>
        </pc:spChg>
        <pc:spChg chg="mod">
          <ac:chgData name="Hamza Kabli (Student at CentraleSupelec)" userId="431075fe-df09-45e6-9c26-9e6fe4e4585c" providerId="ADAL" clId="{7AEAACAB-1666-F741-B307-23B875703BD7}" dt="2021-06-11T11:42:38.262" v="211" actId="1076"/>
          <ac:spMkLst>
            <pc:docMk/>
            <pc:sldMk cId="1166789170" sldId="340"/>
            <ac:spMk id="35" creationId="{314B09AF-E280-2746-B9B2-FCFD6EF2221A}"/>
          </ac:spMkLst>
        </pc:spChg>
        <pc:spChg chg="del">
          <ac:chgData name="Hamza Kabli (Student at CentraleSupelec)" userId="431075fe-df09-45e6-9c26-9e6fe4e4585c" providerId="ADAL" clId="{7AEAACAB-1666-F741-B307-23B875703BD7}" dt="2021-06-11T11:42:32.085" v="209" actId="478"/>
          <ac:spMkLst>
            <pc:docMk/>
            <pc:sldMk cId="1166789170" sldId="340"/>
            <ac:spMk id="751" creationId="{00000000-0000-0000-0000-000000000000}"/>
          </ac:spMkLst>
        </pc:spChg>
        <pc:spChg chg="del">
          <ac:chgData name="Hamza Kabli (Student at CentraleSupelec)" userId="431075fe-df09-45e6-9c26-9e6fe4e4585c" providerId="ADAL" clId="{7AEAACAB-1666-F741-B307-23B875703BD7}" dt="2021-06-11T11:42:32.913" v="210" actId="478"/>
          <ac:spMkLst>
            <pc:docMk/>
            <pc:sldMk cId="1166789170" sldId="340"/>
            <ac:spMk id="752" creationId="{00000000-0000-0000-0000-000000000000}"/>
          </ac:spMkLst>
        </pc:spChg>
        <pc:spChg chg="mod">
          <ac:chgData name="Hamza Kabli (Student at CentraleSupelec)" userId="431075fe-df09-45e6-9c26-9e6fe4e4585c" providerId="ADAL" clId="{7AEAACAB-1666-F741-B307-23B875703BD7}" dt="2021-06-11T11:42:38.262" v="211" actId="1076"/>
          <ac:spMkLst>
            <pc:docMk/>
            <pc:sldMk cId="1166789170" sldId="340"/>
            <ac:spMk id="753" creationId="{00000000-0000-0000-0000-000000000000}"/>
          </ac:spMkLst>
        </pc:spChg>
        <pc:spChg chg="del">
          <ac:chgData name="Hamza Kabli (Student at CentraleSupelec)" userId="431075fe-df09-45e6-9c26-9e6fe4e4585c" providerId="ADAL" clId="{7AEAACAB-1666-F741-B307-23B875703BD7}" dt="2021-06-11T11:42:32.085" v="209" actId="478"/>
          <ac:spMkLst>
            <pc:docMk/>
            <pc:sldMk cId="1166789170" sldId="340"/>
            <ac:spMk id="755" creationId="{00000000-0000-0000-0000-000000000000}"/>
          </ac:spMkLst>
        </pc:spChg>
        <pc:spChg chg="del">
          <ac:chgData name="Hamza Kabli (Student at CentraleSupelec)" userId="431075fe-df09-45e6-9c26-9e6fe4e4585c" providerId="ADAL" clId="{7AEAACAB-1666-F741-B307-23B875703BD7}" dt="2021-06-11T11:42:32.085" v="209" actId="478"/>
          <ac:spMkLst>
            <pc:docMk/>
            <pc:sldMk cId="1166789170" sldId="340"/>
            <ac:spMk id="756" creationId="{00000000-0000-0000-0000-000000000000}"/>
          </ac:spMkLst>
        </pc:spChg>
        <pc:spChg chg="del">
          <ac:chgData name="Hamza Kabli (Student at CentraleSupelec)" userId="431075fe-df09-45e6-9c26-9e6fe4e4585c" providerId="ADAL" clId="{7AEAACAB-1666-F741-B307-23B875703BD7}" dt="2021-06-11T11:42:32.085" v="209" actId="478"/>
          <ac:spMkLst>
            <pc:docMk/>
            <pc:sldMk cId="1166789170" sldId="340"/>
            <ac:spMk id="757" creationId="{00000000-0000-0000-0000-000000000000}"/>
          </ac:spMkLst>
        </pc:spChg>
        <pc:spChg chg="del">
          <ac:chgData name="Hamza Kabli (Student at CentraleSupelec)" userId="431075fe-df09-45e6-9c26-9e6fe4e4585c" providerId="ADAL" clId="{7AEAACAB-1666-F741-B307-23B875703BD7}" dt="2021-06-11T11:42:32.085" v="209" actId="478"/>
          <ac:spMkLst>
            <pc:docMk/>
            <pc:sldMk cId="1166789170" sldId="340"/>
            <ac:spMk id="758" creationId="{00000000-0000-0000-0000-000000000000}"/>
          </ac:spMkLst>
        </pc:spChg>
        <pc:spChg chg="mod">
          <ac:chgData name="Hamza Kabli (Student at CentraleSupelec)" userId="431075fe-df09-45e6-9c26-9e6fe4e4585c" providerId="ADAL" clId="{7AEAACAB-1666-F741-B307-23B875703BD7}" dt="2021-06-11T11:42:38.262" v="211" actId="1076"/>
          <ac:spMkLst>
            <pc:docMk/>
            <pc:sldMk cId="1166789170" sldId="340"/>
            <ac:spMk id="759" creationId="{00000000-0000-0000-0000-000000000000}"/>
          </ac:spMkLst>
        </pc:spChg>
        <pc:picChg chg="add mod modCrop">
          <ac:chgData name="Hamza Kabli (Student at CentraleSupelec)" userId="431075fe-df09-45e6-9c26-9e6fe4e4585c" providerId="ADAL" clId="{7AEAACAB-1666-F741-B307-23B875703BD7}" dt="2021-06-11T11:44:57.036" v="225" actId="732"/>
          <ac:picMkLst>
            <pc:docMk/>
            <pc:sldMk cId="1166789170" sldId="340"/>
            <ac:picMk id="4" creationId="{65714207-3EBD-F74B-A07D-8D5E53CAC509}"/>
          </ac:picMkLst>
        </pc:picChg>
        <pc:picChg chg="add del mod">
          <ac:chgData name="Hamza Kabli (Student at CentraleSupelec)" userId="431075fe-df09-45e6-9c26-9e6fe4e4585c" providerId="ADAL" clId="{7AEAACAB-1666-F741-B307-23B875703BD7}" dt="2021-06-11T11:44:32.914" v="218" actId="478"/>
          <ac:picMkLst>
            <pc:docMk/>
            <pc:sldMk cId="1166789170" sldId="340"/>
            <ac:picMk id="23" creationId="{119D5B84-547E-F242-837F-CF741D8DCD20}"/>
          </ac:picMkLst>
        </pc:picChg>
        <pc:picChg chg="add del mod">
          <ac:chgData name="Hamza Kabli (Student at CentraleSupelec)" userId="431075fe-df09-45e6-9c26-9e6fe4e4585c" providerId="ADAL" clId="{7AEAACAB-1666-F741-B307-23B875703BD7}" dt="2021-06-11T11:44:24.353" v="217" actId="478"/>
          <ac:picMkLst>
            <pc:docMk/>
            <pc:sldMk cId="1166789170" sldId="340"/>
            <ac:picMk id="24" creationId="{7FC85C39-CB76-C54E-B144-3164F1C36C4E}"/>
          </ac:picMkLst>
        </pc:picChg>
      </pc:sldChg>
      <pc:sldChg chg="addSp delSp modSp add mod">
        <pc:chgData name="Hamza Kabli (Student at CentraleSupelec)" userId="431075fe-df09-45e6-9c26-9e6fe4e4585c" providerId="ADAL" clId="{7AEAACAB-1666-F741-B307-23B875703BD7}" dt="2021-06-11T11:45:21.505" v="234" actId="732"/>
        <pc:sldMkLst>
          <pc:docMk/>
          <pc:sldMk cId="4171437360" sldId="342"/>
        </pc:sldMkLst>
        <pc:picChg chg="add del">
          <ac:chgData name="Hamza Kabli (Student at CentraleSupelec)" userId="431075fe-df09-45e6-9c26-9e6fe4e4585c" providerId="ADAL" clId="{7AEAACAB-1666-F741-B307-23B875703BD7}" dt="2021-06-11T11:45:03.653" v="230" actId="478"/>
          <ac:picMkLst>
            <pc:docMk/>
            <pc:sldMk cId="4171437360" sldId="342"/>
            <ac:picMk id="4" creationId="{65714207-3EBD-F74B-A07D-8D5E53CAC509}"/>
          </ac:picMkLst>
        </pc:picChg>
        <pc:picChg chg="add del mod">
          <ac:chgData name="Hamza Kabli (Student at CentraleSupelec)" userId="431075fe-df09-45e6-9c26-9e6fe4e4585c" providerId="ADAL" clId="{7AEAACAB-1666-F741-B307-23B875703BD7}" dt="2021-06-11T11:45:03.235" v="229"/>
          <ac:picMkLst>
            <pc:docMk/>
            <pc:sldMk cId="4171437360" sldId="342"/>
            <ac:picMk id="12" creationId="{472AE012-D89A-E942-803F-685C2229ED58}"/>
          </ac:picMkLst>
        </pc:picChg>
        <pc:picChg chg="add mod modCrop">
          <ac:chgData name="Hamza Kabli (Student at CentraleSupelec)" userId="431075fe-df09-45e6-9c26-9e6fe4e4585c" providerId="ADAL" clId="{7AEAACAB-1666-F741-B307-23B875703BD7}" dt="2021-06-11T11:45:21.505" v="234" actId="732"/>
          <ac:picMkLst>
            <pc:docMk/>
            <pc:sldMk cId="4171437360" sldId="342"/>
            <ac:picMk id="13" creationId="{D71F901F-5984-0347-8DA5-06F8E7BE3389}"/>
          </ac:picMkLst>
        </pc:picChg>
      </pc:sldChg>
      <pc:sldChg chg="addSp modSp add mod">
        <pc:chgData name="Hamza Kabli (Student at CentraleSupelec)" userId="431075fe-df09-45e6-9c26-9e6fe4e4585c" providerId="ADAL" clId="{7AEAACAB-1666-F741-B307-23B875703BD7}" dt="2021-06-11T11:46:05.431" v="267" actId="1076"/>
        <pc:sldMkLst>
          <pc:docMk/>
          <pc:sldMk cId="2392030990" sldId="343"/>
        </pc:sldMkLst>
        <pc:spChg chg="add mod">
          <ac:chgData name="Hamza Kabli (Student at CentraleSupelec)" userId="431075fe-df09-45e6-9c26-9e6fe4e4585c" providerId="ADAL" clId="{7AEAACAB-1666-F741-B307-23B875703BD7}" dt="2021-06-11T11:46:05.431" v="267" actId="1076"/>
          <ac:spMkLst>
            <pc:docMk/>
            <pc:sldMk cId="2392030990" sldId="343"/>
            <ac:spMk id="2" creationId="{EA57D00B-51FD-1044-9F24-1E1E888568A6}"/>
          </ac:spMkLst>
        </pc:spChg>
      </pc:sldChg>
      <pc:sldMasterChg chg="addSldLayout delSldLayout">
        <pc:chgData name="Hamza Kabli (Student at CentraleSupelec)" userId="431075fe-df09-45e6-9c26-9e6fe4e4585c" providerId="ADAL" clId="{7AEAACAB-1666-F741-B307-23B875703BD7}" dt="2021-06-11T11:33:47.950" v="123" actId="2696"/>
        <pc:sldMasterMkLst>
          <pc:docMk/>
          <pc:sldMasterMk cId="0" sldId="2147483673"/>
        </pc:sldMasterMkLst>
        <pc:sldLayoutChg chg="del">
          <pc:chgData name="Hamza Kabli (Student at CentraleSupelec)" userId="431075fe-df09-45e6-9c26-9e6fe4e4585c" providerId="ADAL" clId="{7AEAACAB-1666-F741-B307-23B875703BD7}" dt="2021-06-11T11:33:47.950" v="123" actId="2696"/>
          <pc:sldLayoutMkLst>
            <pc:docMk/>
            <pc:sldMasterMk cId="0" sldId="2147483673"/>
            <pc:sldLayoutMk cId="0" sldId="2147483651"/>
          </pc:sldLayoutMkLst>
        </pc:sldLayoutChg>
        <pc:sldLayoutChg chg="del">
          <pc:chgData name="Hamza Kabli (Student at CentraleSupelec)" userId="431075fe-df09-45e6-9c26-9e6fe4e4585c" providerId="ADAL" clId="{7AEAACAB-1666-F741-B307-23B875703BD7}" dt="2021-06-11T11:33:30.109" v="112" actId="2696"/>
          <pc:sldLayoutMkLst>
            <pc:docMk/>
            <pc:sldMasterMk cId="0" sldId="2147483673"/>
            <pc:sldLayoutMk cId="0" sldId="2147483654"/>
          </pc:sldLayoutMkLst>
        </pc:sldLayoutChg>
        <pc:sldLayoutChg chg="del">
          <pc:chgData name="Hamza Kabli (Student at CentraleSupelec)" userId="431075fe-df09-45e6-9c26-9e6fe4e4585c" providerId="ADAL" clId="{7AEAACAB-1666-F741-B307-23B875703BD7}" dt="2021-06-11T11:33:34.157" v="117" actId="2696"/>
          <pc:sldLayoutMkLst>
            <pc:docMk/>
            <pc:sldMasterMk cId="0" sldId="2147483673"/>
            <pc:sldLayoutMk cId="0" sldId="2147483656"/>
          </pc:sldLayoutMkLst>
        </pc:sldLayoutChg>
        <pc:sldLayoutChg chg="del">
          <pc:chgData name="Hamza Kabli (Student at CentraleSupelec)" userId="431075fe-df09-45e6-9c26-9e6fe4e4585c" providerId="ADAL" clId="{7AEAACAB-1666-F741-B307-23B875703BD7}" dt="2021-06-11T11:33:30.804" v="113" actId="2696"/>
          <pc:sldLayoutMkLst>
            <pc:docMk/>
            <pc:sldMasterMk cId="0" sldId="2147483673"/>
            <pc:sldLayoutMk cId="0" sldId="2147483660"/>
          </pc:sldLayoutMkLst>
        </pc:sldLayoutChg>
        <pc:sldLayoutChg chg="del">
          <pc:chgData name="Hamza Kabli (Student at CentraleSupelec)" userId="431075fe-df09-45e6-9c26-9e6fe4e4585c" providerId="ADAL" clId="{7AEAACAB-1666-F741-B307-23B875703BD7}" dt="2021-06-11T11:33:25.074" v="111" actId="2696"/>
          <pc:sldLayoutMkLst>
            <pc:docMk/>
            <pc:sldMasterMk cId="0" sldId="2147483673"/>
            <pc:sldLayoutMk cId="0" sldId="2147483663"/>
          </pc:sldLayoutMkLst>
        </pc:sldLayoutChg>
        <pc:sldLayoutChg chg="del">
          <pc:chgData name="Hamza Kabli (Student at CentraleSupelec)" userId="431075fe-df09-45e6-9c26-9e6fe4e4585c" providerId="ADAL" clId="{7AEAACAB-1666-F741-B307-23B875703BD7}" dt="2021-06-11T11:33:22.172" v="109" actId="2696"/>
          <pc:sldLayoutMkLst>
            <pc:docMk/>
            <pc:sldMasterMk cId="0" sldId="2147483673"/>
            <pc:sldLayoutMk cId="0" sldId="2147483664"/>
          </pc:sldLayoutMkLst>
        </pc:sldLayoutChg>
        <pc:sldLayoutChg chg="add del">
          <pc:chgData name="Hamza Kabli (Student at CentraleSupelec)" userId="431075fe-df09-45e6-9c26-9e6fe4e4585c" providerId="ADAL" clId="{7AEAACAB-1666-F741-B307-23B875703BD7}" dt="2021-06-11T11:33:19.717" v="107" actId="2696"/>
          <pc:sldLayoutMkLst>
            <pc:docMk/>
            <pc:sldMasterMk cId="0" sldId="2147483673"/>
            <pc:sldLayoutMk cId="0" sldId="2147483666"/>
          </pc:sldLayoutMkLst>
        </pc:sldLayoutChg>
      </pc:sldMasterChg>
      <pc:sldMasterChg chg="del delSldLayout">
        <pc:chgData name="Hamza Kabli (Student at CentraleSupelec)" userId="431075fe-df09-45e6-9c26-9e6fe4e4585c" providerId="ADAL" clId="{7AEAACAB-1666-F741-B307-23B875703BD7}" dt="2021-06-11T11:32:06.183" v="68" actId="2696"/>
        <pc:sldMasterMkLst>
          <pc:docMk/>
          <pc:sldMasterMk cId="0" sldId="2147483674"/>
        </pc:sldMasterMkLst>
        <pc:sldLayoutChg chg="del">
          <pc:chgData name="Hamza Kabli (Student at CentraleSupelec)" userId="431075fe-df09-45e6-9c26-9e6fe4e4585c" providerId="ADAL" clId="{7AEAACAB-1666-F741-B307-23B875703BD7}" dt="2021-06-11T11:32:06.183" v="68" actId="2696"/>
          <pc:sldLayoutMkLst>
            <pc:docMk/>
            <pc:sldMasterMk cId="0" sldId="2147483674"/>
            <pc:sldLayoutMk cId="0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45caf3b90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45caf3b90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559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45caf3b90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45caf3b90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48903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45caf3b90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45caf3b90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10182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45caf3b90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45caf3b90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1640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45caf3b90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45caf3b90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59592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45caf3b90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45caf3b90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23602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545caf3b90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545caf3b90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1494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9538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f24f68604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5f24f68604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55486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522eb7919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522eb7919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2558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522eb7919_1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522eb7919_1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3950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f24f6860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f24f68604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80086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f24f6860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f24f68604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712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522eb7919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522eb7919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25643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89986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7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69309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5522eb791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5522eb791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725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f24f6860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f24f68604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197072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5985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2565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31138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f24f68604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5f24f68604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134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f24f6860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5f24f6860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5342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f24f68604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5f24f68604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2522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45caf3b9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45caf3b9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522eb7919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522eb7919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465e7bc0b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465e7bc0b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5f24f68604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5f24f68604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1829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f24f6860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f24f68604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50177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f24f68604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5f24f68604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466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5f24f68604_0_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5f24f68604_0_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963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449550" y="1472625"/>
            <a:ext cx="42450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4800"/>
              <a:buFont typeface="DM Serif Display"/>
              <a:buNone/>
              <a:defRPr sz="4800">
                <a:solidFill>
                  <a:srgbClr val="CCCCCC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70875" y="2901600"/>
            <a:ext cx="50022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None/>
              <a:defRPr>
                <a:solidFill>
                  <a:srgbClr val="CCCCCC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None/>
              <a:defRPr sz="28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CUSTOM_2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subTitle" idx="1"/>
          </p:nvPr>
        </p:nvSpPr>
        <p:spPr>
          <a:xfrm>
            <a:off x="8652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2"/>
          </p:nvPr>
        </p:nvSpPr>
        <p:spPr>
          <a:xfrm>
            <a:off x="366300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ctrTitle"/>
          </p:nvPr>
        </p:nvSpPr>
        <p:spPr>
          <a:xfrm>
            <a:off x="4646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5"/>
          <p:cNvSpPr txBox="1">
            <a:spLocks noGrp="1"/>
          </p:cNvSpPr>
          <p:nvPr>
            <p:ph type="ctrTitle" idx="3"/>
          </p:nvPr>
        </p:nvSpPr>
        <p:spPr>
          <a:xfrm>
            <a:off x="326235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subTitle" idx="4"/>
          </p:nvPr>
        </p:nvSpPr>
        <p:spPr>
          <a:xfrm>
            <a:off x="6460750" y="303565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ctrTitle" idx="5"/>
          </p:nvPr>
        </p:nvSpPr>
        <p:spPr>
          <a:xfrm>
            <a:off x="6060100" y="272705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ctrTitle" idx="6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4">
  <p:cSld name="CUSTOM_2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  <p:sp>
        <p:nvSpPr>
          <p:cNvPr id="99" name="Google Shape;99;p16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1_1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/>
          </p:nvPr>
        </p:nvSpPr>
        <p:spPr>
          <a:xfrm>
            <a:off x="126315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1"/>
          </p:nvPr>
        </p:nvSpPr>
        <p:spPr>
          <a:xfrm>
            <a:off x="131010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ctrTitle" idx="2"/>
          </p:nvPr>
        </p:nvSpPr>
        <p:spPr>
          <a:xfrm>
            <a:off x="39027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3"/>
          </p:nvPr>
        </p:nvSpPr>
        <p:spPr>
          <a:xfrm>
            <a:off x="39496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ctrTitle" idx="4"/>
          </p:nvPr>
        </p:nvSpPr>
        <p:spPr>
          <a:xfrm>
            <a:off x="6589500" y="1910650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5"/>
          </p:nvPr>
        </p:nvSpPr>
        <p:spPr>
          <a:xfrm>
            <a:off x="6636450" y="2426522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6" hasCustomPrompt="1"/>
          </p:nvPr>
        </p:nvSpPr>
        <p:spPr>
          <a:xfrm>
            <a:off x="142260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title" idx="7" hasCustomPrompt="1"/>
          </p:nvPr>
        </p:nvSpPr>
        <p:spPr>
          <a:xfrm>
            <a:off x="4038680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9"/>
          <p:cNvSpPr txBox="1">
            <a:spLocks noGrp="1"/>
          </p:cNvSpPr>
          <p:nvPr>
            <p:ph type="title" idx="8" hasCustomPrompt="1"/>
          </p:nvPr>
        </p:nvSpPr>
        <p:spPr>
          <a:xfrm>
            <a:off x="6749255" y="3223975"/>
            <a:ext cx="10194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Fira Sans Extra Condensed Medium"/>
              <a:buNone/>
              <a:defRPr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9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1_1_2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1676549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1"/>
          </p:nvPr>
        </p:nvSpPr>
        <p:spPr>
          <a:xfrm flipH="1">
            <a:off x="5020872" y="1986750"/>
            <a:ext cx="2631000" cy="117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7">
    <p:bg>
      <p:bgPr>
        <a:solidFill>
          <a:srgbClr val="FFFFFF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1578888" y="1536078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133184" y="2617473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4"/>
          </p:nvPr>
        </p:nvSpPr>
        <p:spPr>
          <a:xfrm>
            <a:off x="4240888" y="2612183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ctrTitle" idx="6"/>
          </p:nvPr>
        </p:nvSpPr>
        <p:spPr>
          <a:xfrm>
            <a:off x="6974340" y="2199050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6512506" y="2612198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8" hasCustomPrompt="1"/>
          </p:nvPr>
        </p:nvSpPr>
        <p:spPr>
          <a:xfrm>
            <a:off x="6665206" y="162094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200"/>
              <a:buFont typeface="Fira Sans Extra Condensed Medium"/>
              <a:buNone/>
              <a:defRPr sz="5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9"/>
          </p:nvPr>
        </p:nvSpPr>
        <p:spPr>
          <a:xfrm>
            <a:off x="725626" y="378490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725625" y="4199959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4" hasCustomPrompt="1"/>
          </p:nvPr>
        </p:nvSpPr>
        <p:spPr>
          <a:xfrm>
            <a:off x="725637" y="321999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5"/>
          </p:nvPr>
        </p:nvSpPr>
        <p:spPr>
          <a:xfrm>
            <a:off x="2870600" y="3781501"/>
            <a:ext cx="112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6"/>
          </p:nvPr>
        </p:nvSpPr>
        <p:spPr>
          <a:xfrm>
            <a:off x="2870596" y="419466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7" hasCustomPrompt="1"/>
          </p:nvPr>
        </p:nvSpPr>
        <p:spPr>
          <a:xfrm>
            <a:off x="2870612" y="321659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8"/>
          </p:nvPr>
        </p:nvSpPr>
        <p:spPr>
          <a:xfrm>
            <a:off x="5015575" y="3781526"/>
            <a:ext cx="91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9"/>
          </p:nvPr>
        </p:nvSpPr>
        <p:spPr>
          <a:xfrm>
            <a:off x="5015575" y="419468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0" hasCustomPrompt="1"/>
          </p:nvPr>
        </p:nvSpPr>
        <p:spPr>
          <a:xfrm>
            <a:off x="5015587" y="32166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/>
          <p:nvPr/>
        </p:nvSpPr>
        <p:spPr>
          <a:xfrm>
            <a:off x="737900" y="547725"/>
            <a:ext cx="749700" cy="4869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" name="Google Shape;32;p3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-99062" y="3110610"/>
            <a:ext cx="7618500" cy="486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3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2800"/>
              <a:buNone/>
              <a:defRPr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1">
  <p:cSld name="CUSTOM_7_2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6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+ subtitle">
  <p:cSld name="CUSTOM_15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3531568" y="3311625"/>
            <a:ext cx="49818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000"/>
              <a:buNone/>
              <a:defRPr sz="10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 1">
  <p:cSld name="CUSTOM_17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ctrTitle"/>
          </p:nvPr>
        </p:nvSpPr>
        <p:spPr>
          <a:xfrm>
            <a:off x="4255475" y="42563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1"/>
          </p:nvPr>
        </p:nvSpPr>
        <p:spPr>
          <a:xfrm>
            <a:off x="4255475" y="96120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 idx="2"/>
          </p:nvPr>
        </p:nvSpPr>
        <p:spPr>
          <a:xfrm>
            <a:off x="6084275" y="1847944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3"/>
          </p:nvPr>
        </p:nvSpPr>
        <p:spPr>
          <a:xfrm>
            <a:off x="6084275" y="2383516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ctrTitle" idx="4"/>
          </p:nvPr>
        </p:nvSpPr>
        <p:spPr>
          <a:xfrm>
            <a:off x="723600" y="470625"/>
            <a:ext cx="25932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ctrTitle" idx="5"/>
          </p:nvPr>
        </p:nvSpPr>
        <p:spPr>
          <a:xfrm>
            <a:off x="1178425" y="184858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6"/>
          </p:nvPr>
        </p:nvSpPr>
        <p:spPr>
          <a:xfrm>
            <a:off x="1217925" y="238415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 idx="7"/>
          </p:nvPr>
        </p:nvSpPr>
        <p:spPr>
          <a:xfrm>
            <a:off x="3007225" y="327089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8"/>
          </p:nvPr>
        </p:nvSpPr>
        <p:spPr>
          <a:xfrm>
            <a:off x="3046725" y="3806469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3369388" y="-83450"/>
            <a:ext cx="667500" cy="301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9"/>
          <p:cNvSpPr/>
          <p:nvPr/>
        </p:nvSpPr>
        <p:spPr>
          <a:xfrm>
            <a:off x="5190088" y="2106525"/>
            <a:ext cx="667500" cy="3113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2">
  <p:cSld name="CUSTOM_18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/>
          <p:nvPr/>
        </p:nvSpPr>
        <p:spPr>
          <a:xfrm>
            <a:off x="25224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B7B7B7"/>
              </a:solidFill>
            </a:endParaRPr>
          </a:p>
        </p:txBody>
      </p:sp>
      <p:sp>
        <p:nvSpPr>
          <p:cNvPr id="71" name="Google Shape;71;p11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3600"/>
              <a:buNone/>
              <a:defRPr sz="3600">
                <a:solidFill>
                  <a:srgbClr val="B7B7B7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6500"/>
              <a:buNone/>
              <a:defRPr sz="6500">
                <a:solidFill>
                  <a:srgbClr val="B7B7B7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0"/>
              <a:buNone/>
              <a:defRPr sz="160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4000"/>
              <a:buFont typeface="Fira Sans Extra Condensed Medium"/>
              <a:buNone/>
              <a:defRPr sz="14000">
                <a:solidFill>
                  <a:srgbClr val="B7B7B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6_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design 3">
  <p:cSld name="CUSTOM_20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3600"/>
              <a:buNone/>
              <a:defRPr sz="36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6500"/>
              <a:buNone/>
              <a:defRPr sz="6500">
                <a:solidFill>
                  <a:srgbClr val="CCCCCC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0"/>
              <a:buNone/>
              <a:defRPr sz="16000">
                <a:solidFill>
                  <a:srgbClr val="CCCCC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0"/>
              <a:buFont typeface="Fira Sans Extra Condensed Medium"/>
              <a:buNone/>
              <a:defRPr sz="1400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3"/>
          <p:cNvSpPr/>
          <p:nvPr/>
        </p:nvSpPr>
        <p:spPr>
          <a:xfrm>
            <a:off x="2609300" y="753125"/>
            <a:ext cx="4099200" cy="35832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M Serif Display"/>
              <a:buNone/>
              <a:defRPr sz="28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●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Char char="○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pen Sans Light"/>
              <a:buChar char="■"/>
              <a:defRPr sz="12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5" r:id="rId12"/>
    <p:sldLayoutId id="2147483666" r:id="rId13"/>
    <p:sldLayoutId id="2147483669" r:id="rId14"/>
    <p:sldLayoutId id="2147483670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/>
          <p:nvPr/>
        </p:nvSpPr>
        <p:spPr>
          <a:xfrm rot="10800000">
            <a:off x="7782000" y="367900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5" name="Google Shape;145;p29"/>
          <p:cNvSpPr/>
          <p:nvPr/>
        </p:nvSpPr>
        <p:spPr>
          <a:xfrm>
            <a:off x="381075" y="3949313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Google Shape;146;p29"/>
          <p:cNvSpPr txBox="1">
            <a:spLocks noGrp="1"/>
          </p:cNvSpPr>
          <p:nvPr>
            <p:ph type="subTitle" idx="1"/>
          </p:nvPr>
        </p:nvSpPr>
        <p:spPr>
          <a:xfrm>
            <a:off x="2539650" y="3590813"/>
            <a:ext cx="40647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Group  21</a:t>
            </a:r>
            <a:endParaRPr lang="fr-CH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fr-CH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err="1"/>
              <a:t>Marouane</a:t>
            </a:r>
            <a:r>
              <a:rPr lang="fr-CH"/>
              <a:t> BATTACH, Luis </a:t>
            </a:r>
            <a:r>
              <a:rPr lang="fr-CH" err="1"/>
              <a:t>Bottraud</a:t>
            </a:r>
            <a:r>
              <a:rPr lang="fr-CH"/>
              <a:t>, Hamza KABLI, </a:t>
            </a:r>
            <a:r>
              <a:rPr lang="fr-CH" err="1"/>
              <a:t>Haytham</a:t>
            </a:r>
            <a:r>
              <a:rPr lang="fr-CH"/>
              <a:t> RAIS, François WANG</a:t>
            </a:r>
          </a:p>
        </p:txBody>
      </p:sp>
      <p:sp>
        <p:nvSpPr>
          <p:cNvPr id="147" name="Google Shape;147;p29"/>
          <p:cNvSpPr txBox="1">
            <a:spLocks noGrp="1"/>
          </p:cNvSpPr>
          <p:nvPr>
            <p:ph type="ctrTitle"/>
          </p:nvPr>
        </p:nvSpPr>
        <p:spPr>
          <a:xfrm>
            <a:off x="1333575" y="1472625"/>
            <a:ext cx="6251045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EI4</a:t>
            </a:r>
            <a:br>
              <a:rPr lang="es">
                <a:solidFill>
                  <a:srgbClr val="F3F3F3"/>
                </a:solidFill>
              </a:rPr>
            </a:br>
            <a:r>
              <a:rPr lang="es">
                <a:solidFill>
                  <a:srgbClr val="F3F3F3"/>
                </a:solidFill>
              </a:rPr>
              <a:t>VAR Structural Analysis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7"/>
          <p:cNvSpPr/>
          <p:nvPr/>
        </p:nvSpPr>
        <p:spPr>
          <a:xfrm>
            <a:off x="622150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7"/>
          <p:cNvSpPr/>
          <p:nvPr/>
        </p:nvSpPr>
        <p:spPr>
          <a:xfrm>
            <a:off x="3324853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7"/>
          <p:cNvSpPr/>
          <p:nvPr/>
        </p:nvSpPr>
        <p:spPr>
          <a:xfrm>
            <a:off x="6027556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7"/>
          <p:cNvSpPr/>
          <p:nvPr/>
        </p:nvSpPr>
        <p:spPr>
          <a:xfrm>
            <a:off x="1332550" y="3218700"/>
            <a:ext cx="6495300" cy="946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7"/>
          <p:cNvSpPr txBox="1">
            <a:spLocks noGrp="1"/>
          </p:cNvSpPr>
          <p:nvPr>
            <p:ph type="ctrTitle"/>
          </p:nvPr>
        </p:nvSpPr>
        <p:spPr>
          <a:xfrm>
            <a:off x="1165300" y="2137622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Sur 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6" name="Google Shape;756;p57"/>
          <p:cNvSpPr txBox="1">
            <a:spLocks noGrp="1"/>
          </p:cNvSpPr>
          <p:nvPr>
            <p:ph type="subTitle" idx="1"/>
          </p:nvPr>
        </p:nvSpPr>
        <p:spPr>
          <a:xfrm>
            <a:off x="1316150" y="3307224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CH">
                <a:solidFill>
                  <a:schemeClr val="lt1"/>
                </a:solidFill>
              </a:rPr>
              <a:t>H</a:t>
            </a:r>
            <a:r>
              <a:rPr lang="es">
                <a:solidFill>
                  <a:schemeClr val="lt1"/>
                </a:solidFill>
              </a:rPr>
              <a:t> variant de 15 à 45</a:t>
            </a:r>
            <a:endParaRPr lang="fr-MA">
              <a:solidFill>
                <a:schemeClr val="lt1"/>
              </a:solidFill>
            </a:endParaRPr>
          </a:p>
        </p:txBody>
      </p:sp>
      <p:sp>
        <p:nvSpPr>
          <p:cNvPr id="757" name="Google Shape;757;p57"/>
          <p:cNvSpPr txBox="1">
            <a:spLocks noGrp="1"/>
          </p:cNvSpPr>
          <p:nvPr>
            <p:ph type="ctrTitle" idx="2"/>
          </p:nvPr>
        </p:nvSpPr>
        <p:spPr>
          <a:xfrm>
            <a:off x="3910900" y="2137622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Sur l’ordre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8" name="Google Shape;758;p57"/>
          <p:cNvSpPr txBox="1">
            <a:spLocks noGrp="1"/>
          </p:cNvSpPr>
          <p:nvPr>
            <p:ph type="subTitle" idx="3"/>
          </p:nvPr>
        </p:nvSpPr>
        <p:spPr>
          <a:xfrm>
            <a:off x="3958000" y="3305850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>
                <a:solidFill>
                  <a:schemeClr val="lt1"/>
                </a:solidFill>
              </a:rPr>
              <a:t>p variant de 2 à 9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9" name="Google Shape;759;p57"/>
          <p:cNvSpPr txBox="1">
            <a:spLocks noGrp="1"/>
          </p:cNvSpPr>
          <p:nvPr>
            <p:ph type="ctrTitle" idx="4"/>
          </p:nvPr>
        </p:nvSpPr>
        <p:spPr>
          <a:xfrm>
            <a:off x="6570706" y="2137622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Sur l’ordre des colonnes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4" name="Google Shape;764;p57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Tests de robustesse</a:t>
            </a:r>
            <a:endParaRPr/>
          </a:p>
        </p:txBody>
      </p:sp>
      <p:sp>
        <p:nvSpPr>
          <p:cNvPr id="33" name="Google Shape;158;p30">
            <a:extLst>
              <a:ext uri="{FF2B5EF4-FFF2-40B4-BE49-F238E27FC236}">
                <a16:creationId xmlns:a16="http://schemas.microsoft.com/office/drawing/2014/main" id="{A1C7B44E-4905-6343-B66F-7A31A847FF79}"/>
              </a:ext>
            </a:extLst>
          </p:cNvPr>
          <p:cNvSpPr txBox="1">
            <a:spLocks/>
          </p:cNvSpPr>
          <p:nvPr/>
        </p:nvSpPr>
        <p:spPr>
          <a:xfrm>
            <a:off x="957700" y="15528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erif Display"/>
              <a:buNone/>
              <a:defRPr sz="14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s" sz="2400">
                <a:solidFill>
                  <a:schemeClr val="bg1"/>
                </a:solidFill>
              </a:rPr>
              <a:t>01</a:t>
            </a:r>
            <a:endParaRPr lang="es">
              <a:solidFill>
                <a:schemeClr val="bg1"/>
              </a:solidFill>
            </a:endParaRPr>
          </a:p>
        </p:txBody>
      </p:sp>
      <p:sp>
        <p:nvSpPr>
          <p:cNvPr id="34" name="Google Shape;158;p30">
            <a:extLst>
              <a:ext uri="{FF2B5EF4-FFF2-40B4-BE49-F238E27FC236}">
                <a16:creationId xmlns:a16="http://schemas.microsoft.com/office/drawing/2014/main" id="{67A09643-69EC-D049-B9C2-CA16124D9259}"/>
              </a:ext>
            </a:extLst>
          </p:cNvPr>
          <p:cNvSpPr txBox="1">
            <a:spLocks/>
          </p:cNvSpPr>
          <p:nvPr/>
        </p:nvSpPr>
        <p:spPr>
          <a:xfrm>
            <a:off x="3660403" y="15528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erif Display"/>
              <a:buNone/>
              <a:defRPr sz="14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s" sz="2400">
                <a:solidFill>
                  <a:schemeClr val="bg1"/>
                </a:solidFill>
              </a:rPr>
              <a:t>02</a:t>
            </a:r>
            <a:endParaRPr lang="es">
              <a:solidFill>
                <a:schemeClr val="bg1"/>
              </a:solidFill>
            </a:endParaRPr>
          </a:p>
        </p:txBody>
      </p:sp>
      <p:sp>
        <p:nvSpPr>
          <p:cNvPr id="35" name="Google Shape;158;p30">
            <a:extLst>
              <a:ext uri="{FF2B5EF4-FFF2-40B4-BE49-F238E27FC236}">
                <a16:creationId xmlns:a16="http://schemas.microsoft.com/office/drawing/2014/main" id="{314B09AF-E280-2746-B9B2-FCFD6EF2221A}"/>
              </a:ext>
            </a:extLst>
          </p:cNvPr>
          <p:cNvSpPr txBox="1">
            <a:spLocks/>
          </p:cNvSpPr>
          <p:nvPr/>
        </p:nvSpPr>
        <p:spPr>
          <a:xfrm>
            <a:off x="6363106" y="15528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erif Display"/>
              <a:buNone/>
              <a:defRPr sz="14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s" sz="2400">
                <a:solidFill>
                  <a:schemeClr val="bg1"/>
                </a:solidFill>
              </a:rPr>
              <a:t>03</a:t>
            </a:r>
            <a:endParaRPr lang="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1670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7"/>
          <p:cNvSpPr/>
          <p:nvPr/>
        </p:nvSpPr>
        <p:spPr>
          <a:xfrm>
            <a:off x="622150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7"/>
          <p:cNvSpPr/>
          <p:nvPr/>
        </p:nvSpPr>
        <p:spPr>
          <a:xfrm>
            <a:off x="1332550" y="3218700"/>
            <a:ext cx="6495300" cy="946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7"/>
          <p:cNvSpPr txBox="1">
            <a:spLocks noGrp="1"/>
          </p:cNvSpPr>
          <p:nvPr>
            <p:ph type="ctrTitle"/>
          </p:nvPr>
        </p:nvSpPr>
        <p:spPr>
          <a:xfrm>
            <a:off x="1165300" y="2137622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Sur 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6" name="Google Shape;756;p57"/>
          <p:cNvSpPr txBox="1">
            <a:spLocks noGrp="1"/>
          </p:cNvSpPr>
          <p:nvPr>
            <p:ph type="subTitle" idx="1"/>
          </p:nvPr>
        </p:nvSpPr>
        <p:spPr>
          <a:xfrm>
            <a:off x="1316150" y="3307224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CH">
                <a:solidFill>
                  <a:schemeClr val="lt1"/>
                </a:solidFill>
              </a:rPr>
              <a:t>H</a:t>
            </a:r>
            <a:r>
              <a:rPr lang="es">
                <a:solidFill>
                  <a:schemeClr val="lt1"/>
                </a:solidFill>
              </a:rPr>
              <a:t> variant de 15 à 45</a:t>
            </a:r>
            <a:endParaRPr lang="fr-MA">
              <a:solidFill>
                <a:schemeClr val="lt1"/>
              </a:solidFill>
            </a:endParaRPr>
          </a:p>
        </p:txBody>
      </p:sp>
      <p:sp>
        <p:nvSpPr>
          <p:cNvPr id="757" name="Google Shape;757;p57"/>
          <p:cNvSpPr txBox="1">
            <a:spLocks noGrp="1"/>
          </p:cNvSpPr>
          <p:nvPr>
            <p:ph type="ctrTitle" idx="2"/>
          </p:nvPr>
        </p:nvSpPr>
        <p:spPr>
          <a:xfrm>
            <a:off x="3910900" y="2137622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Sur l’ordre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8" name="Google Shape;758;p57"/>
          <p:cNvSpPr txBox="1">
            <a:spLocks noGrp="1"/>
          </p:cNvSpPr>
          <p:nvPr>
            <p:ph type="subTitle" idx="3"/>
          </p:nvPr>
        </p:nvSpPr>
        <p:spPr>
          <a:xfrm>
            <a:off x="3958000" y="3305850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>
                <a:solidFill>
                  <a:schemeClr val="lt1"/>
                </a:solidFill>
              </a:rPr>
              <a:t>p variant de 2 à 9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4" name="Google Shape;764;p57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Tests de robustesse</a:t>
            </a:r>
            <a:endParaRPr/>
          </a:p>
        </p:txBody>
      </p:sp>
      <p:sp>
        <p:nvSpPr>
          <p:cNvPr id="33" name="Google Shape;158;p30">
            <a:extLst>
              <a:ext uri="{FF2B5EF4-FFF2-40B4-BE49-F238E27FC236}">
                <a16:creationId xmlns:a16="http://schemas.microsoft.com/office/drawing/2014/main" id="{A1C7B44E-4905-6343-B66F-7A31A847FF79}"/>
              </a:ext>
            </a:extLst>
          </p:cNvPr>
          <p:cNvSpPr txBox="1">
            <a:spLocks/>
          </p:cNvSpPr>
          <p:nvPr/>
        </p:nvSpPr>
        <p:spPr>
          <a:xfrm>
            <a:off x="957700" y="15528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erif Display"/>
              <a:buNone/>
              <a:defRPr sz="14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s" sz="2400">
                <a:solidFill>
                  <a:schemeClr val="bg1"/>
                </a:solidFill>
              </a:rPr>
              <a:t>01</a:t>
            </a:r>
            <a:endParaRPr lang="es">
              <a:solidFill>
                <a:schemeClr val="bg1"/>
              </a:solidFill>
            </a:endParaRPr>
          </a:p>
        </p:txBody>
      </p:sp>
      <p:sp>
        <p:nvSpPr>
          <p:cNvPr id="34" name="Google Shape;158;p30">
            <a:extLst>
              <a:ext uri="{FF2B5EF4-FFF2-40B4-BE49-F238E27FC236}">
                <a16:creationId xmlns:a16="http://schemas.microsoft.com/office/drawing/2014/main" id="{67A09643-69EC-D049-B9C2-CA16124D9259}"/>
              </a:ext>
            </a:extLst>
          </p:cNvPr>
          <p:cNvSpPr txBox="1">
            <a:spLocks/>
          </p:cNvSpPr>
          <p:nvPr/>
        </p:nvSpPr>
        <p:spPr>
          <a:xfrm>
            <a:off x="3660403" y="15528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erif Display"/>
              <a:buNone/>
              <a:defRPr sz="14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s" sz="2400">
                <a:solidFill>
                  <a:schemeClr val="bg1"/>
                </a:solidFill>
              </a:rPr>
              <a:t>02</a:t>
            </a:r>
            <a:endParaRPr lang="es">
              <a:solidFill>
                <a:schemeClr val="bg1"/>
              </a:solidFill>
            </a:endParaRPr>
          </a:p>
        </p:txBody>
      </p:sp>
      <p:sp>
        <p:nvSpPr>
          <p:cNvPr id="35" name="Google Shape;158;p30">
            <a:extLst>
              <a:ext uri="{FF2B5EF4-FFF2-40B4-BE49-F238E27FC236}">
                <a16:creationId xmlns:a16="http://schemas.microsoft.com/office/drawing/2014/main" id="{314B09AF-E280-2746-B9B2-FCFD6EF2221A}"/>
              </a:ext>
            </a:extLst>
          </p:cNvPr>
          <p:cNvSpPr txBox="1">
            <a:spLocks/>
          </p:cNvSpPr>
          <p:nvPr/>
        </p:nvSpPr>
        <p:spPr>
          <a:xfrm>
            <a:off x="6363106" y="15528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erif Display"/>
              <a:buNone/>
              <a:defRPr sz="14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s" sz="2400">
                <a:solidFill>
                  <a:schemeClr val="bg1"/>
                </a:solidFill>
              </a:rPr>
              <a:t>03</a:t>
            </a:r>
            <a:endParaRPr lang="es">
              <a:solidFill>
                <a:schemeClr val="bg1"/>
              </a:solidFill>
            </a:endParaRPr>
          </a:p>
        </p:txBody>
      </p:sp>
      <p:pic>
        <p:nvPicPr>
          <p:cNvPr id="3" name="Image 2" descr="Une image contenant texte, reçu&#10;&#10;Description générée automatiquement">
            <a:extLst>
              <a:ext uri="{FF2B5EF4-FFF2-40B4-BE49-F238E27FC236}">
                <a16:creationId xmlns:a16="http://schemas.microsoft.com/office/drawing/2014/main" id="{2A9CBB2D-0243-C346-BDB4-3E805A6A561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6763" y="1332550"/>
            <a:ext cx="3176775" cy="26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979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7"/>
          <p:cNvSpPr/>
          <p:nvPr/>
        </p:nvSpPr>
        <p:spPr>
          <a:xfrm>
            <a:off x="1332550" y="3218700"/>
            <a:ext cx="6495300" cy="946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57"/>
          <p:cNvSpPr txBox="1">
            <a:spLocks noGrp="1"/>
          </p:cNvSpPr>
          <p:nvPr>
            <p:ph type="subTitle" idx="1"/>
          </p:nvPr>
        </p:nvSpPr>
        <p:spPr>
          <a:xfrm>
            <a:off x="1316150" y="3307224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CH">
                <a:solidFill>
                  <a:schemeClr val="lt1"/>
                </a:solidFill>
              </a:rPr>
              <a:t>H</a:t>
            </a:r>
            <a:r>
              <a:rPr lang="es">
                <a:solidFill>
                  <a:schemeClr val="lt1"/>
                </a:solidFill>
              </a:rPr>
              <a:t> variant de 15 à 45</a:t>
            </a:r>
            <a:endParaRPr lang="fr-MA">
              <a:solidFill>
                <a:schemeClr val="lt1"/>
              </a:solidFill>
            </a:endParaRPr>
          </a:p>
        </p:txBody>
      </p:sp>
      <p:sp>
        <p:nvSpPr>
          <p:cNvPr id="764" name="Google Shape;764;p57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Tests de robustesse</a:t>
            </a:r>
            <a:endParaRPr/>
          </a:p>
        </p:txBody>
      </p:sp>
      <p:sp>
        <p:nvSpPr>
          <p:cNvPr id="35" name="Google Shape;158;p30">
            <a:extLst>
              <a:ext uri="{FF2B5EF4-FFF2-40B4-BE49-F238E27FC236}">
                <a16:creationId xmlns:a16="http://schemas.microsoft.com/office/drawing/2014/main" id="{314B09AF-E280-2746-B9B2-FCFD6EF2221A}"/>
              </a:ext>
            </a:extLst>
          </p:cNvPr>
          <p:cNvSpPr txBox="1">
            <a:spLocks/>
          </p:cNvSpPr>
          <p:nvPr/>
        </p:nvSpPr>
        <p:spPr>
          <a:xfrm>
            <a:off x="6363106" y="15528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erif Display"/>
              <a:buNone/>
              <a:defRPr sz="14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s" sz="2400">
                <a:solidFill>
                  <a:schemeClr val="bg1"/>
                </a:solidFill>
              </a:rPr>
              <a:t>03</a:t>
            </a:r>
            <a:endParaRPr lang="es">
              <a:solidFill>
                <a:schemeClr val="bg1"/>
              </a:solidFill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5BD9D739-4B03-3B47-BFDD-269FBB4C7B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1" name="Google Shape;752;p57">
            <a:extLst>
              <a:ext uri="{FF2B5EF4-FFF2-40B4-BE49-F238E27FC236}">
                <a16:creationId xmlns:a16="http://schemas.microsoft.com/office/drawing/2014/main" id="{13E5BACB-2B3E-7F49-9E7F-B5BD55D2F750}"/>
              </a:ext>
            </a:extLst>
          </p:cNvPr>
          <p:cNvSpPr/>
          <p:nvPr/>
        </p:nvSpPr>
        <p:spPr>
          <a:xfrm>
            <a:off x="510845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757;p57">
            <a:extLst>
              <a:ext uri="{FF2B5EF4-FFF2-40B4-BE49-F238E27FC236}">
                <a16:creationId xmlns:a16="http://schemas.microsoft.com/office/drawing/2014/main" id="{E0DD26D9-C51E-5047-BFC1-A648A3BDAC76}"/>
              </a:ext>
            </a:extLst>
          </p:cNvPr>
          <p:cNvSpPr txBox="1">
            <a:spLocks/>
          </p:cNvSpPr>
          <p:nvPr/>
        </p:nvSpPr>
        <p:spPr>
          <a:xfrm>
            <a:off x="1096892" y="2137622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erif Display"/>
              <a:buNone/>
              <a:defRPr sz="14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MA">
                <a:solidFill>
                  <a:schemeClr val="lt1"/>
                </a:solidFill>
              </a:rPr>
              <a:t>Sur l’ordre</a:t>
            </a:r>
          </a:p>
        </p:txBody>
      </p:sp>
      <p:sp>
        <p:nvSpPr>
          <p:cNvPr id="23" name="Google Shape;758;p57">
            <a:extLst>
              <a:ext uri="{FF2B5EF4-FFF2-40B4-BE49-F238E27FC236}">
                <a16:creationId xmlns:a16="http://schemas.microsoft.com/office/drawing/2014/main" id="{5FDEEB56-B55E-2447-B1DB-0AC3648EB032}"/>
              </a:ext>
            </a:extLst>
          </p:cNvPr>
          <p:cNvSpPr txBox="1">
            <a:spLocks/>
          </p:cNvSpPr>
          <p:nvPr/>
        </p:nvSpPr>
        <p:spPr>
          <a:xfrm>
            <a:off x="1143992" y="3305850"/>
            <a:ext cx="1244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/>
            <a:r>
              <a:rPr lang="fr-CH">
                <a:solidFill>
                  <a:schemeClr val="lt1"/>
                </a:solidFill>
              </a:rPr>
              <a:t>p variant de 2 à 9</a:t>
            </a:r>
          </a:p>
        </p:txBody>
      </p:sp>
      <p:sp>
        <p:nvSpPr>
          <p:cNvPr id="24" name="Google Shape;158;p30">
            <a:extLst>
              <a:ext uri="{FF2B5EF4-FFF2-40B4-BE49-F238E27FC236}">
                <a16:creationId xmlns:a16="http://schemas.microsoft.com/office/drawing/2014/main" id="{09A9EABD-5084-B64F-8F10-50374B1DE513}"/>
              </a:ext>
            </a:extLst>
          </p:cNvPr>
          <p:cNvSpPr txBox="1">
            <a:spLocks/>
          </p:cNvSpPr>
          <p:nvPr/>
        </p:nvSpPr>
        <p:spPr>
          <a:xfrm>
            <a:off x="846395" y="15528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erif Display"/>
              <a:buNone/>
              <a:defRPr sz="14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s" sz="2400">
                <a:solidFill>
                  <a:schemeClr val="bg1"/>
                </a:solidFill>
              </a:rPr>
              <a:t>02</a:t>
            </a:r>
            <a:endParaRPr lang="es">
              <a:solidFill>
                <a:schemeClr val="bg1"/>
              </a:solidFill>
            </a:endParaRPr>
          </a:p>
        </p:txBody>
      </p:sp>
      <p:pic>
        <p:nvPicPr>
          <p:cNvPr id="11" name="Image 10" descr="Une image contenant texte, reçu&#10;&#10;Description générée automatiquement">
            <a:extLst>
              <a:ext uri="{FF2B5EF4-FFF2-40B4-BE49-F238E27FC236}">
                <a16:creationId xmlns:a16="http://schemas.microsoft.com/office/drawing/2014/main" id="{0E5D4C03-FE72-0C42-B570-D398A87BD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918"/>
          <a:stretch/>
        </p:blipFill>
        <p:spPr>
          <a:xfrm>
            <a:off x="3102003" y="1332550"/>
            <a:ext cx="4013813" cy="26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814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7"/>
          <p:cNvSpPr/>
          <p:nvPr/>
        </p:nvSpPr>
        <p:spPr>
          <a:xfrm>
            <a:off x="1332550" y="3218700"/>
            <a:ext cx="6495300" cy="946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6" name="Google Shape;756;p57"/>
          <p:cNvSpPr txBox="1">
            <a:spLocks noGrp="1"/>
          </p:cNvSpPr>
          <p:nvPr>
            <p:ph type="subTitle" idx="1"/>
          </p:nvPr>
        </p:nvSpPr>
        <p:spPr>
          <a:xfrm>
            <a:off x="1316150" y="3307224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CH">
                <a:solidFill>
                  <a:schemeClr val="lt1"/>
                </a:solidFill>
              </a:rPr>
              <a:t>H</a:t>
            </a:r>
            <a:r>
              <a:rPr lang="es">
                <a:solidFill>
                  <a:schemeClr val="lt1"/>
                </a:solidFill>
              </a:rPr>
              <a:t> variant de 15 à 45</a:t>
            </a:r>
            <a:endParaRPr lang="fr-MA">
              <a:solidFill>
                <a:schemeClr val="lt1"/>
              </a:solidFill>
            </a:endParaRPr>
          </a:p>
        </p:txBody>
      </p:sp>
      <p:sp>
        <p:nvSpPr>
          <p:cNvPr id="764" name="Google Shape;764;p57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Tests de robustesse</a:t>
            </a:r>
            <a:endParaRPr/>
          </a:p>
        </p:txBody>
      </p:sp>
      <p:sp>
        <p:nvSpPr>
          <p:cNvPr id="35" name="Google Shape;158;p30">
            <a:extLst>
              <a:ext uri="{FF2B5EF4-FFF2-40B4-BE49-F238E27FC236}">
                <a16:creationId xmlns:a16="http://schemas.microsoft.com/office/drawing/2014/main" id="{314B09AF-E280-2746-B9B2-FCFD6EF2221A}"/>
              </a:ext>
            </a:extLst>
          </p:cNvPr>
          <p:cNvSpPr txBox="1">
            <a:spLocks/>
          </p:cNvSpPr>
          <p:nvPr/>
        </p:nvSpPr>
        <p:spPr>
          <a:xfrm>
            <a:off x="6363106" y="15528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erif Display"/>
              <a:buNone/>
              <a:defRPr sz="14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s" sz="2400">
                <a:solidFill>
                  <a:schemeClr val="bg1"/>
                </a:solidFill>
              </a:rPr>
              <a:t>03</a:t>
            </a:r>
            <a:endParaRPr lang="es">
              <a:solidFill>
                <a:schemeClr val="bg1"/>
              </a:solidFill>
            </a:endParaRP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5BD9D739-4B03-3B47-BFDD-269FBB4C7B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21" name="Google Shape;752;p57">
            <a:extLst>
              <a:ext uri="{FF2B5EF4-FFF2-40B4-BE49-F238E27FC236}">
                <a16:creationId xmlns:a16="http://schemas.microsoft.com/office/drawing/2014/main" id="{13E5BACB-2B3E-7F49-9E7F-B5BD55D2F750}"/>
              </a:ext>
            </a:extLst>
          </p:cNvPr>
          <p:cNvSpPr/>
          <p:nvPr/>
        </p:nvSpPr>
        <p:spPr>
          <a:xfrm>
            <a:off x="510845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757;p57">
            <a:extLst>
              <a:ext uri="{FF2B5EF4-FFF2-40B4-BE49-F238E27FC236}">
                <a16:creationId xmlns:a16="http://schemas.microsoft.com/office/drawing/2014/main" id="{E0DD26D9-C51E-5047-BFC1-A648A3BDAC76}"/>
              </a:ext>
            </a:extLst>
          </p:cNvPr>
          <p:cNvSpPr txBox="1">
            <a:spLocks/>
          </p:cNvSpPr>
          <p:nvPr/>
        </p:nvSpPr>
        <p:spPr>
          <a:xfrm>
            <a:off x="1096892" y="2137622"/>
            <a:ext cx="133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erif Display"/>
              <a:buNone/>
              <a:defRPr sz="14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fr-MA">
                <a:solidFill>
                  <a:schemeClr val="lt1"/>
                </a:solidFill>
              </a:rPr>
              <a:t>Sur l’ordre</a:t>
            </a:r>
          </a:p>
        </p:txBody>
      </p:sp>
      <p:sp>
        <p:nvSpPr>
          <p:cNvPr id="23" name="Google Shape;758;p57">
            <a:extLst>
              <a:ext uri="{FF2B5EF4-FFF2-40B4-BE49-F238E27FC236}">
                <a16:creationId xmlns:a16="http://schemas.microsoft.com/office/drawing/2014/main" id="{5FDEEB56-B55E-2447-B1DB-0AC3648EB032}"/>
              </a:ext>
            </a:extLst>
          </p:cNvPr>
          <p:cNvSpPr txBox="1">
            <a:spLocks/>
          </p:cNvSpPr>
          <p:nvPr/>
        </p:nvSpPr>
        <p:spPr>
          <a:xfrm>
            <a:off x="1143992" y="3305850"/>
            <a:ext cx="1244400" cy="77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Open Sans Light"/>
              <a:buNone/>
              <a:defRPr sz="10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 Light"/>
              <a:buNone/>
              <a:defRPr sz="12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marL="0" indent="0"/>
            <a:r>
              <a:rPr lang="fr-CH">
                <a:solidFill>
                  <a:schemeClr val="lt1"/>
                </a:solidFill>
              </a:rPr>
              <a:t>p variant de 2 à 9</a:t>
            </a:r>
          </a:p>
        </p:txBody>
      </p:sp>
      <p:sp>
        <p:nvSpPr>
          <p:cNvPr id="24" name="Google Shape;158;p30">
            <a:extLst>
              <a:ext uri="{FF2B5EF4-FFF2-40B4-BE49-F238E27FC236}">
                <a16:creationId xmlns:a16="http://schemas.microsoft.com/office/drawing/2014/main" id="{09A9EABD-5084-B64F-8F10-50374B1DE513}"/>
              </a:ext>
            </a:extLst>
          </p:cNvPr>
          <p:cNvSpPr txBox="1">
            <a:spLocks/>
          </p:cNvSpPr>
          <p:nvPr/>
        </p:nvSpPr>
        <p:spPr>
          <a:xfrm>
            <a:off x="846395" y="15528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erif Display"/>
              <a:buNone/>
              <a:defRPr sz="14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s" sz="2400">
                <a:solidFill>
                  <a:schemeClr val="bg1"/>
                </a:solidFill>
              </a:rPr>
              <a:t>02</a:t>
            </a:r>
            <a:endParaRPr lang="es">
              <a:solidFill>
                <a:schemeClr val="bg1"/>
              </a:solidFill>
            </a:endParaRPr>
          </a:p>
        </p:txBody>
      </p:sp>
      <p:pic>
        <p:nvPicPr>
          <p:cNvPr id="11" name="Image 10" descr="Une image contenant texte, reçu&#10;&#10;Description générée automatiquement">
            <a:extLst>
              <a:ext uri="{FF2B5EF4-FFF2-40B4-BE49-F238E27FC236}">
                <a16:creationId xmlns:a16="http://schemas.microsoft.com/office/drawing/2014/main" id="{0E5D4C03-FE72-0C42-B570-D398A87BD5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918"/>
          <a:stretch/>
        </p:blipFill>
        <p:spPr>
          <a:xfrm>
            <a:off x="3102003" y="1332550"/>
            <a:ext cx="4013813" cy="2627400"/>
          </a:xfrm>
          <a:prstGeom prst="rect">
            <a:avLst/>
          </a:prstGeom>
        </p:spPr>
      </p:pic>
      <p:pic>
        <p:nvPicPr>
          <p:cNvPr id="29" name="Image 28" descr="Une image contenant texte, reçu&#10;&#10;Description générée automatiquement">
            <a:extLst>
              <a:ext uri="{FF2B5EF4-FFF2-40B4-BE49-F238E27FC236}">
                <a16:creationId xmlns:a16="http://schemas.microsoft.com/office/drawing/2014/main" id="{B5DBC6A1-EED3-9640-8387-2E34A90C39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63"/>
          <a:stretch/>
        </p:blipFill>
        <p:spPr>
          <a:xfrm>
            <a:off x="3102003" y="1332550"/>
            <a:ext cx="4017325" cy="26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40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7"/>
          <p:cNvSpPr/>
          <p:nvPr/>
        </p:nvSpPr>
        <p:spPr>
          <a:xfrm>
            <a:off x="469594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7"/>
          <p:cNvSpPr/>
          <p:nvPr/>
        </p:nvSpPr>
        <p:spPr>
          <a:xfrm>
            <a:off x="1332550" y="3218700"/>
            <a:ext cx="6495300" cy="946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7"/>
          <p:cNvSpPr txBox="1">
            <a:spLocks noGrp="1"/>
          </p:cNvSpPr>
          <p:nvPr>
            <p:ph type="ctrTitle" idx="4"/>
          </p:nvPr>
        </p:nvSpPr>
        <p:spPr>
          <a:xfrm>
            <a:off x="1012744" y="2137622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Sur l’ordre des colonnes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4" name="Google Shape;764;p57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Tests de robustesse</a:t>
            </a:r>
            <a:endParaRPr/>
          </a:p>
        </p:txBody>
      </p:sp>
      <p:sp>
        <p:nvSpPr>
          <p:cNvPr id="35" name="Google Shape;158;p30">
            <a:extLst>
              <a:ext uri="{FF2B5EF4-FFF2-40B4-BE49-F238E27FC236}">
                <a16:creationId xmlns:a16="http://schemas.microsoft.com/office/drawing/2014/main" id="{314B09AF-E280-2746-B9B2-FCFD6EF2221A}"/>
              </a:ext>
            </a:extLst>
          </p:cNvPr>
          <p:cNvSpPr txBox="1">
            <a:spLocks/>
          </p:cNvSpPr>
          <p:nvPr/>
        </p:nvSpPr>
        <p:spPr>
          <a:xfrm>
            <a:off x="805144" y="15528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erif Display"/>
              <a:buNone/>
              <a:defRPr sz="14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s" sz="2400">
                <a:solidFill>
                  <a:schemeClr val="bg1"/>
                </a:solidFill>
              </a:rPr>
              <a:t>03</a:t>
            </a:r>
            <a:endParaRPr lang="es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C7EDF28-14B6-AE4F-AC7F-C0431D56B9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B2475FE1-B18C-3B43-ABB4-086FA1FE06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E94D8988-DB90-F543-AB32-57E449B3DA48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46E097F2-182F-1340-B9D3-B33F460A2804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65714207-3EBD-F74B-A07D-8D5E53CAC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918"/>
          <a:stretch/>
        </p:blipFill>
        <p:spPr>
          <a:xfrm>
            <a:off x="3191850" y="1332550"/>
            <a:ext cx="5098676" cy="26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89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57"/>
          <p:cNvSpPr/>
          <p:nvPr/>
        </p:nvSpPr>
        <p:spPr>
          <a:xfrm>
            <a:off x="469594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7"/>
          <p:cNvSpPr/>
          <p:nvPr/>
        </p:nvSpPr>
        <p:spPr>
          <a:xfrm>
            <a:off x="1332550" y="3218700"/>
            <a:ext cx="6495300" cy="946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57"/>
          <p:cNvSpPr txBox="1">
            <a:spLocks noGrp="1"/>
          </p:cNvSpPr>
          <p:nvPr>
            <p:ph type="ctrTitle" idx="4"/>
          </p:nvPr>
        </p:nvSpPr>
        <p:spPr>
          <a:xfrm>
            <a:off x="1012744" y="2137622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Sur l’ordre des colonnes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4" name="Google Shape;764;p57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Tests de robustesse</a:t>
            </a:r>
            <a:endParaRPr/>
          </a:p>
        </p:txBody>
      </p:sp>
      <p:sp>
        <p:nvSpPr>
          <p:cNvPr id="35" name="Google Shape;158;p30">
            <a:extLst>
              <a:ext uri="{FF2B5EF4-FFF2-40B4-BE49-F238E27FC236}">
                <a16:creationId xmlns:a16="http://schemas.microsoft.com/office/drawing/2014/main" id="{314B09AF-E280-2746-B9B2-FCFD6EF2221A}"/>
              </a:ext>
            </a:extLst>
          </p:cNvPr>
          <p:cNvSpPr txBox="1">
            <a:spLocks/>
          </p:cNvSpPr>
          <p:nvPr/>
        </p:nvSpPr>
        <p:spPr>
          <a:xfrm>
            <a:off x="805144" y="15528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erif Display"/>
              <a:buNone/>
              <a:defRPr sz="14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s" sz="2400">
                <a:solidFill>
                  <a:schemeClr val="bg1"/>
                </a:solidFill>
              </a:rPr>
              <a:t>03</a:t>
            </a:r>
            <a:endParaRPr lang="es">
              <a:solidFill>
                <a:schemeClr val="bg1"/>
              </a:solidFill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FC7EDF28-14B6-AE4F-AC7F-C0431D56B9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B2475FE1-B18C-3B43-ABB4-086FA1FE06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E94D8988-DB90-F543-AB32-57E449B3DA48}"/>
              </a:ext>
            </a:extLst>
          </p:cNvPr>
          <p:cNvSpPr>
            <a:spLocks noGrp="1"/>
          </p:cNvSpPr>
          <p:nvPr>
            <p:ph type="subTitle" idx="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46E097F2-182F-1340-B9D3-B33F460A2804}"/>
              </a:ext>
            </a:extLst>
          </p:cNvPr>
          <p:cNvSpPr>
            <a:spLocks noGrp="1"/>
          </p:cNvSpPr>
          <p:nvPr>
            <p:ph type="ctrTitle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65714207-3EBD-F74B-A07D-8D5E53CAC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918"/>
          <a:stretch/>
        </p:blipFill>
        <p:spPr>
          <a:xfrm>
            <a:off x="3191850" y="1332550"/>
            <a:ext cx="5098676" cy="2627400"/>
          </a:xfrm>
          <a:prstGeom prst="rect">
            <a:avLst/>
          </a:prstGeom>
        </p:spPr>
      </p:pic>
      <p:pic>
        <p:nvPicPr>
          <p:cNvPr id="13" name="Image 12" descr="Une image contenant table&#10;&#10;Description générée automatiquement">
            <a:extLst>
              <a:ext uri="{FF2B5EF4-FFF2-40B4-BE49-F238E27FC236}">
                <a16:creationId xmlns:a16="http://schemas.microsoft.com/office/drawing/2014/main" id="{D71F901F-5984-0347-8DA5-06F8E7BE33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319"/>
          <a:stretch/>
        </p:blipFill>
        <p:spPr>
          <a:xfrm>
            <a:off x="3172466" y="1332549"/>
            <a:ext cx="5103137" cy="26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437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7"/>
          <p:cNvSpPr/>
          <p:nvPr/>
        </p:nvSpPr>
        <p:spPr>
          <a:xfrm>
            <a:off x="622150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p57"/>
          <p:cNvSpPr/>
          <p:nvPr/>
        </p:nvSpPr>
        <p:spPr>
          <a:xfrm>
            <a:off x="3324853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7"/>
          <p:cNvSpPr/>
          <p:nvPr/>
        </p:nvSpPr>
        <p:spPr>
          <a:xfrm>
            <a:off x="6027556" y="1332550"/>
            <a:ext cx="2424900" cy="2627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p57"/>
          <p:cNvSpPr/>
          <p:nvPr/>
        </p:nvSpPr>
        <p:spPr>
          <a:xfrm>
            <a:off x="1332550" y="3218700"/>
            <a:ext cx="6495300" cy="946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5" name="Google Shape;755;p57"/>
          <p:cNvSpPr txBox="1">
            <a:spLocks noGrp="1"/>
          </p:cNvSpPr>
          <p:nvPr>
            <p:ph type="ctrTitle"/>
          </p:nvPr>
        </p:nvSpPr>
        <p:spPr>
          <a:xfrm>
            <a:off x="1165300" y="2137622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Sur 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6" name="Google Shape;756;p57"/>
          <p:cNvSpPr txBox="1">
            <a:spLocks noGrp="1"/>
          </p:cNvSpPr>
          <p:nvPr>
            <p:ph type="subTitle" idx="1"/>
          </p:nvPr>
        </p:nvSpPr>
        <p:spPr>
          <a:xfrm>
            <a:off x="1316150" y="3307224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CH">
                <a:solidFill>
                  <a:schemeClr val="lt1"/>
                </a:solidFill>
              </a:rPr>
              <a:t>H</a:t>
            </a:r>
            <a:r>
              <a:rPr lang="es">
                <a:solidFill>
                  <a:schemeClr val="lt1"/>
                </a:solidFill>
              </a:rPr>
              <a:t> variant de 15 à 45</a:t>
            </a:r>
            <a:endParaRPr lang="fr-MA">
              <a:solidFill>
                <a:schemeClr val="lt1"/>
              </a:solidFill>
            </a:endParaRPr>
          </a:p>
        </p:txBody>
      </p:sp>
      <p:sp>
        <p:nvSpPr>
          <p:cNvPr id="757" name="Google Shape;757;p57"/>
          <p:cNvSpPr txBox="1">
            <a:spLocks noGrp="1"/>
          </p:cNvSpPr>
          <p:nvPr>
            <p:ph type="ctrTitle" idx="2"/>
          </p:nvPr>
        </p:nvSpPr>
        <p:spPr>
          <a:xfrm>
            <a:off x="3910900" y="2137622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Sur l’ordre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8" name="Google Shape;758;p57"/>
          <p:cNvSpPr txBox="1">
            <a:spLocks noGrp="1"/>
          </p:cNvSpPr>
          <p:nvPr>
            <p:ph type="subTitle" idx="3"/>
          </p:nvPr>
        </p:nvSpPr>
        <p:spPr>
          <a:xfrm>
            <a:off x="3958000" y="3305850"/>
            <a:ext cx="12444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>
                <a:solidFill>
                  <a:schemeClr val="lt1"/>
                </a:solidFill>
              </a:rPr>
              <a:t>p variant de 2 à 9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59" name="Google Shape;759;p57"/>
          <p:cNvSpPr txBox="1">
            <a:spLocks noGrp="1"/>
          </p:cNvSpPr>
          <p:nvPr>
            <p:ph type="ctrTitle" idx="4"/>
          </p:nvPr>
        </p:nvSpPr>
        <p:spPr>
          <a:xfrm>
            <a:off x="6570706" y="2137622"/>
            <a:ext cx="1338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Sur l’ordre des colonnes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64" name="Google Shape;764;p57"/>
          <p:cNvSpPr txBox="1">
            <a:spLocks noGrp="1"/>
          </p:cNvSpPr>
          <p:nvPr>
            <p:ph type="ctrTitle" idx="9"/>
          </p:nvPr>
        </p:nvSpPr>
        <p:spPr>
          <a:xfrm>
            <a:off x="723600" y="470625"/>
            <a:ext cx="20781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Tests de robustesse</a:t>
            </a:r>
            <a:endParaRPr/>
          </a:p>
        </p:txBody>
      </p:sp>
      <p:sp>
        <p:nvSpPr>
          <p:cNvPr id="33" name="Google Shape;158;p30">
            <a:extLst>
              <a:ext uri="{FF2B5EF4-FFF2-40B4-BE49-F238E27FC236}">
                <a16:creationId xmlns:a16="http://schemas.microsoft.com/office/drawing/2014/main" id="{A1C7B44E-4905-6343-B66F-7A31A847FF79}"/>
              </a:ext>
            </a:extLst>
          </p:cNvPr>
          <p:cNvSpPr txBox="1">
            <a:spLocks/>
          </p:cNvSpPr>
          <p:nvPr/>
        </p:nvSpPr>
        <p:spPr>
          <a:xfrm>
            <a:off x="957700" y="15528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erif Display"/>
              <a:buNone/>
              <a:defRPr sz="14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s" sz="2400">
                <a:solidFill>
                  <a:schemeClr val="bg1"/>
                </a:solidFill>
              </a:rPr>
              <a:t>01</a:t>
            </a:r>
            <a:endParaRPr lang="es">
              <a:solidFill>
                <a:schemeClr val="bg1"/>
              </a:solidFill>
            </a:endParaRPr>
          </a:p>
        </p:txBody>
      </p:sp>
      <p:sp>
        <p:nvSpPr>
          <p:cNvPr id="34" name="Google Shape;158;p30">
            <a:extLst>
              <a:ext uri="{FF2B5EF4-FFF2-40B4-BE49-F238E27FC236}">
                <a16:creationId xmlns:a16="http://schemas.microsoft.com/office/drawing/2014/main" id="{67A09643-69EC-D049-B9C2-CA16124D9259}"/>
              </a:ext>
            </a:extLst>
          </p:cNvPr>
          <p:cNvSpPr txBox="1">
            <a:spLocks/>
          </p:cNvSpPr>
          <p:nvPr/>
        </p:nvSpPr>
        <p:spPr>
          <a:xfrm>
            <a:off x="3660403" y="15528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erif Display"/>
              <a:buNone/>
              <a:defRPr sz="14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s" sz="2400">
                <a:solidFill>
                  <a:schemeClr val="bg1"/>
                </a:solidFill>
              </a:rPr>
              <a:t>02</a:t>
            </a:r>
            <a:endParaRPr lang="es">
              <a:solidFill>
                <a:schemeClr val="bg1"/>
              </a:solidFill>
            </a:endParaRPr>
          </a:p>
        </p:txBody>
      </p:sp>
      <p:sp>
        <p:nvSpPr>
          <p:cNvPr id="35" name="Google Shape;158;p30">
            <a:extLst>
              <a:ext uri="{FF2B5EF4-FFF2-40B4-BE49-F238E27FC236}">
                <a16:creationId xmlns:a16="http://schemas.microsoft.com/office/drawing/2014/main" id="{314B09AF-E280-2746-B9B2-FCFD6EF2221A}"/>
              </a:ext>
            </a:extLst>
          </p:cNvPr>
          <p:cNvSpPr txBox="1">
            <a:spLocks/>
          </p:cNvSpPr>
          <p:nvPr/>
        </p:nvSpPr>
        <p:spPr>
          <a:xfrm>
            <a:off x="6363106" y="1552821"/>
            <a:ext cx="1753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erif Display"/>
              <a:buNone/>
              <a:defRPr sz="14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erif Display"/>
              <a:buNone/>
              <a:defRPr sz="1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r>
              <a:rPr lang="es" sz="2400">
                <a:solidFill>
                  <a:schemeClr val="bg1"/>
                </a:solidFill>
              </a:rPr>
              <a:t>03</a:t>
            </a:r>
            <a:endParaRPr lang="es">
              <a:solidFill>
                <a:schemeClr val="bg1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A57D00B-51FD-1044-9F24-1E1E888568A6}"/>
              </a:ext>
            </a:extLst>
          </p:cNvPr>
          <p:cNvSpPr txBox="1"/>
          <p:nvPr/>
        </p:nvSpPr>
        <p:spPr>
          <a:xfrm>
            <a:off x="2964596" y="4416906"/>
            <a:ext cx="3145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800">
                <a:solidFill>
                  <a:schemeClr val="dk1"/>
                </a:solidFill>
                <a:latin typeface="DM Serif Display"/>
                <a:sym typeface="DM Serif Display"/>
              </a:rPr>
              <a:t>Modèle Robuste globalement</a:t>
            </a:r>
          </a:p>
        </p:txBody>
      </p:sp>
    </p:spTree>
    <p:extLst>
      <p:ext uri="{BB962C8B-B14F-4D97-AF65-F5344CB8AC3E}">
        <p14:creationId xmlns:p14="http://schemas.microsoft.com/office/powerpoint/2010/main" val="2392030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ctrTitle"/>
          </p:nvPr>
        </p:nvSpPr>
        <p:spPr>
          <a:xfrm>
            <a:off x="119270" y="470625"/>
            <a:ext cx="253813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FEVD Généralisée</a:t>
            </a:r>
            <a:endParaRPr/>
          </a:p>
        </p:txBody>
      </p:sp>
      <p:sp>
        <p:nvSpPr>
          <p:cNvPr id="200" name="Google Shape;200;p34"/>
          <p:cNvSpPr/>
          <p:nvPr/>
        </p:nvSpPr>
        <p:spPr>
          <a:xfrm flipH="1">
            <a:off x="2829000" y="0"/>
            <a:ext cx="6315000" cy="42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p34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34"/>
          <p:cNvSpPr txBox="1">
            <a:spLocks noGrp="1"/>
          </p:cNvSpPr>
          <p:nvPr>
            <p:ph type="subTitle" idx="1"/>
          </p:nvPr>
        </p:nvSpPr>
        <p:spPr>
          <a:xfrm>
            <a:off x="796200" y="2672500"/>
            <a:ext cx="1861200" cy="16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On obtient une matrice plus proche que celle qui nous a été donnée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267;p39">
            <a:extLst>
              <a:ext uri="{FF2B5EF4-FFF2-40B4-BE49-F238E27FC236}">
                <a16:creationId xmlns:a16="http://schemas.microsoft.com/office/drawing/2014/main" id="{2C88CC3B-C78F-EF46-8509-21A81937C308}"/>
              </a:ext>
            </a:extLst>
          </p:cNvPr>
          <p:cNvSpPr txBox="1"/>
          <p:nvPr/>
        </p:nvSpPr>
        <p:spPr>
          <a:xfrm>
            <a:off x="3634685" y="470624"/>
            <a:ext cx="5194299" cy="37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bg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FEVD avec la formule généralisée</a:t>
            </a:r>
            <a:endParaRPr>
              <a:solidFill>
                <a:schemeClr val="bg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4093CD8-875B-5145-8888-8E1BE7A6B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71" b="22692"/>
          <a:stretch/>
        </p:blipFill>
        <p:spPr>
          <a:xfrm>
            <a:off x="2971576" y="1659990"/>
            <a:ext cx="6053154" cy="101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215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1"/>
          <p:cNvSpPr txBox="1">
            <a:spLocks noGrp="1"/>
          </p:cNvSpPr>
          <p:nvPr>
            <p:ph type="ctrTitle"/>
          </p:nvPr>
        </p:nvSpPr>
        <p:spPr>
          <a:xfrm>
            <a:off x="674714" y="309429"/>
            <a:ext cx="346118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Contribution nette des stocks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38;p41">
            <a:extLst>
              <a:ext uri="{FF2B5EF4-FFF2-40B4-BE49-F238E27FC236}">
                <a16:creationId xmlns:a16="http://schemas.microsoft.com/office/drawing/2014/main" id="{0FA1DC97-1272-7548-8D43-2ADB7C26100B}"/>
              </a:ext>
            </a:extLst>
          </p:cNvPr>
          <p:cNvSpPr txBox="1"/>
          <p:nvPr/>
        </p:nvSpPr>
        <p:spPr>
          <a:xfrm>
            <a:off x="6383343" y="2140950"/>
            <a:ext cx="2485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On voit une grande contribution des stocks, on se fiera donc plutôt à la FEVD généralisée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41A5456-2A85-8B4F-8CD2-C67F562749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47" r="4642"/>
          <a:stretch/>
        </p:blipFill>
        <p:spPr>
          <a:xfrm>
            <a:off x="3559126" y="1239692"/>
            <a:ext cx="2485800" cy="352571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33E65E6-4753-6540-8A43-FD7A87D348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94" r="16902"/>
          <a:stretch/>
        </p:blipFill>
        <p:spPr>
          <a:xfrm>
            <a:off x="674714" y="1239692"/>
            <a:ext cx="2545995" cy="359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43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>
            <a:spLocks noGrp="1"/>
          </p:cNvSpPr>
          <p:nvPr>
            <p:ph type="ctrTitle"/>
          </p:nvPr>
        </p:nvSpPr>
        <p:spPr>
          <a:xfrm flipH="1">
            <a:off x="27301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Crypto Mission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256" name="Google Shape;256;p38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02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1"/>
          <p:cNvSpPr/>
          <p:nvPr/>
        </p:nvSpPr>
        <p:spPr>
          <a:xfrm flipH="1">
            <a:off x="-39700" y="540000"/>
            <a:ext cx="2030700" cy="1479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31"/>
          <p:cNvPicPr preferRelativeResize="0"/>
          <p:nvPr/>
        </p:nvPicPr>
        <p:blipFill rotWithShape="1">
          <a:blip r:embed="rId3">
            <a:alphaModFix/>
          </a:blip>
          <a:srcRect t="5444" b="5444"/>
          <a:stretch/>
        </p:blipFill>
        <p:spPr>
          <a:xfrm flipH="1">
            <a:off x="4361900" y="1730775"/>
            <a:ext cx="4825200" cy="28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1"/>
          <p:cNvSpPr/>
          <p:nvPr/>
        </p:nvSpPr>
        <p:spPr>
          <a:xfrm flipH="1">
            <a:off x="578725" y="1404925"/>
            <a:ext cx="4790700" cy="2538300"/>
          </a:xfrm>
          <a:prstGeom prst="rect">
            <a:avLst/>
          </a:prstGeom>
          <a:noFill/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subTitle" idx="1"/>
          </p:nvPr>
        </p:nvSpPr>
        <p:spPr>
          <a:xfrm>
            <a:off x="2178957" y="2185251"/>
            <a:ext cx="19959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CH"/>
              <a:t>En tant que groupe d'analystes quantitatifs, nous réaliserons une série d'expertises de modélisation VAR, selon les exigences de notre client.</a:t>
            </a:r>
            <a:endParaRPr lang="fr-CH" sz="1100"/>
          </a:p>
        </p:txBody>
      </p:sp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 flipH="1">
            <a:off x="4804872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Mission Statement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723600" y="452975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</a:rPr>
              <a:t>Contexte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9" name="Google Shape;529;p48"/>
          <p:cNvSpPr txBox="1">
            <a:spLocks noGrp="1"/>
          </p:cNvSpPr>
          <p:nvPr>
            <p:ph type="subTitle" idx="4"/>
          </p:nvPr>
        </p:nvSpPr>
        <p:spPr>
          <a:xfrm>
            <a:off x="4240075" y="3844972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fr-CH">
                <a:solidFill>
                  <a:schemeClr val="dk1"/>
                </a:solidFill>
              </a:rPr>
              <a:t>Pour chaque jour extraire la variation des prix par rapport aux minutes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fr-CH">
                <a:solidFill>
                  <a:schemeClr val="dk1"/>
                </a:solidFill>
              </a:rPr>
              <a:t>Coller un modèle VECM à la variation des prix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fr-CH">
                <a:solidFill>
                  <a:schemeClr val="dk1"/>
                </a:solidFill>
              </a:rPr>
              <a:t>Calculer la FEVD généralisée</a:t>
            </a:r>
          </a:p>
        </p:txBody>
      </p:sp>
      <p:sp>
        <p:nvSpPr>
          <p:cNvPr id="530" name="Google Shape;530;p48"/>
          <p:cNvSpPr txBox="1">
            <a:spLocks noGrp="1"/>
          </p:cNvSpPr>
          <p:nvPr>
            <p:ph type="ctrTitle" idx="5"/>
          </p:nvPr>
        </p:nvSpPr>
        <p:spPr>
          <a:xfrm>
            <a:off x="4240075" y="353637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Méthode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4240075" y="2538175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fr-FR">
                <a:solidFill>
                  <a:schemeClr val="dk1"/>
                </a:solidFill>
              </a:rPr>
              <a:t>Des données relatives aux dérivés de </a:t>
            </a:r>
            <a:r>
              <a:rPr lang="fr-FR" err="1">
                <a:solidFill>
                  <a:schemeClr val="dk1"/>
                </a:solidFill>
              </a:rPr>
              <a:t>BitMEX</a:t>
            </a:r>
            <a:endParaRPr lang="fr-FR">
              <a:solidFill>
                <a:schemeClr val="dk1"/>
              </a:solidFill>
            </a:endParaRP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fr-FR">
                <a:solidFill>
                  <a:schemeClr val="dk1"/>
                </a:solidFill>
              </a:rPr>
              <a:t>Des données relatives aux prix des échanges Bitcoin/USD sur différentes plateformes </a:t>
            </a: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4240075" y="220510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Données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240075" y="1499975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Etudier l’influence des marchés dérivés de BitMEX dans le prix des échanges Bitcoin/USD.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Objectif de la mission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674;p68">
            <a:extLst>
              <a:ext uri="{FF2B5EF4-FFF2-40B4-BE49-F238E27FC236}">
                <a16:creationId xmlns:a16="http://schemas.microsoft.com/office/drawing/2014/main" id="{6BA25009-88E2-DF40-9B44-268DC129CA46}"/>
              </a:ext>
            </a:extLst>
          </p:cNvPr>
          <p:cNvSpPr/>
          <p:nvPr/>
        </p:nvSpPr>
        <p:spPr>
          <a:xfrm>
            <a:off x="3036325" y="1148217"/>
            <a:ext cx="354375" cy="350164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746;p68">
            <a:extLst>
              <a:ext uri="{FF2B5EF4-FFF2-40B4-BE49-F238E27FC236}">
                <a16:creationId xmlns:a16="http://schemas.microsoft.com/office/drawing/2014/main" id="{E8474698-D0CD-CE45-8117-C4FE0A562D42}"/>
              </a:ext>
            </a:extLst>
          </p:cNvPr>
          <p:cNvGrpSpPr/>
          <p:nvPr/>
        </p:nvGrpSpPr>
        <p:grpSpPr>
          <a:xfrm>
            <a:off x="3059271" y="2219934"/>
            <a:ext cx="350302" cy="318241"/>
            <a:chOff x="-62518200" y="2692475"/>
            <a:chExt cx="318225" cy="289100"/>
          </a:xfrm>
        </p:grpSpPr>
        <p:sp>
          <p:nvSpPr>
            <p:cNvPr id="49" name="Google Shape;4747;p68">
              <a:extLst>
                <a:ext uri="{FF2B5EF4-FFF2-40B4-BE49-F238E27FC236}">
                  <a16:creationId xmlns:a16="http://schemas.microsoft.com/office/drawing/2014/main" id="{37875DA4-E018-8046-A3FF-7BD1ACD78328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48;p68">
              <a:extLst>
                <a:ext uri="{FF2B5EF4-FFF2-40B4-BE49-F238E27FC236}">
                  <a16:creationId xmlns:a16="http://schemas.microsoft.com/office/drawing/2014/main" id="{60DAE8A8-C3C0-7047-93DD-9F1AB96E93FF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4715;p68">
            <a:extLst>
              <a:ext uri="{FF2B5EF4-FFF2-40B4-BE49-F238E27FC236}">
                <a16:creationId xmlns:a16="http://schemas.microsoft.com/office/drawing/2014/main" id="{E6CBFEFC-76FE-CB42-A39D-5672FDF85CDB}"/>
              </a:ext>
            </a:extLst>
          </p:cNvPr>
          <p:cNvGrpSpPr/>
          <p:nvPr/>
        </p:nvGrpSpPr>
        <p:grpSpPr>
          <a:xfrm>
            <a:off x="3042132" y="3502458"/>
            <a:ext cx="348568" cy="342514"/>
            <a:chOff x="-60988625" y="2310475"/>
            <a:chExt cx="316650" cy="311150"/>
          </a:xfrm>
          <a:solidFill>
            <a:schemeClr val="bg1"/>
          </a:solidFill>
        </p:grpSpPr>
        <p:sp>
          <p:nvSpPr>
            <p:cNvPr id="52" name="Google Shape;4716;p68">
              <a:extLst>
                <a:ext uri="{FF2B5EF4-FFF2-40B4-BE49-F238E27FC236}">
                  <a16:creationId xmlns:a16="http://schemas.microsoft.com/office/drawing/2014/main" id="{B1D2C62B-DE16-A14A-8C5F-D13474957658}"/>
                </a:ext>
              </a:extLst>
            </p:cNvPr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17;p68">
              <a:extLst>
                <a:ext uri="{FF2B5EF4-FFF2-40B4-BE49-F238E27FC236}">
                  <a16:creationId xmlns:a16="http://schemas.microsoft.com/office/drawing/2014/main" id="{7CD2F1B4-0B07-A74F-906C-9614CE155EE4}"/>
                </a:ext>
              </a:extLst>
            </p:cNvPr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18;p68">
              <a:extLst>
                <a:ext uri="{FF2B5EF4-FFF2-40B4-BE49-F238E27FC236}">
                  <a16:creationId xmlns:a16="http://schemas.microsoft.com/office/drawing/2014/main" id="{B1BE4800-730D-5D48-BE85-EBB5EF8B49FA}"/>
                </a:ext>
              </a:extLst>
            </p:cNvPr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19;p68">
              <a:extLst>
                <a:ext uri="{FF2B5EF4-FFF2-40B4-BE49-F238E27FC236}">
                  <a16:creationId xmlns:a16="http://schemas.microsoft.com/office/drawing/2014/main" id="{783B7BA8-4BBC-7248-AE4A-906971A86A70}"/>
                </a:ext>
              </a:extLst>
            </p:cNvPr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20;p68">
              <a:extLst>
                <a:ext uri="{FF2B5EF4-FFF2-40B4-BE49-F238E27FC236}">
                  <a16:creationId xmlns:a16="http://schemas.microsoft.com/office/drawing/2014/main" id="{7D716E33-B940-7145-B99B-4C05333B21B0}"/>
                </a:ext>
              </a:extLst>
            </p:cNvPr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21;p68">
              <a:extLst>
                <a:ext uri="{FF2B5EF4-FFF2-40B4-BE49-F238E27FC236}">
                  <a16:creationId xmlns:a16="http://schemas.microsoft.com/office/drawing/2014/main" id="{2210A24F-E538-1B4A-AEBC-7EFD1B372FE9}"/>
                </a:ext>
              </a:extLst>
            </p:cNvPr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692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7"/>
          <p:cNvSpPr/>
          <p:nvPr/>
        </p:nvSpPr>
        <p:spPr>
          <a:xfrm>
            <a:off x="723600" y="2320725"/>
            <a:ext cx="7700400" cy="1079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1" name="Google Shape;491;p47"/>
          <p:cNvPicPr preferRelativeResize="0"/>
          <p:nvPr/>
        </p:nvPicPr>
        <p:blipFill rotWithShape="1">
          <a:blip r:embed="rId3">
            <a:alphaModFix/>
          </a:blip>
          <a:srcRect l="6086" t="71011" r="74610"/>
          <a:stretch/>
        </p:blipFill>
        <p:spPr>
          <a:xfrm>
            <a:off x="1675950" y="2949925"/>
            <a:ext cx="1497601" cy="14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7"/>
          <p:cNvPicPr preferRelativeResize="0"/>
          <p:nvPr/>
        </p:nvPicPr>
        <p:blipFill rotWithShape="1">
          <a:blip r:embed="rId3">
            <a:alphaModFix/>
          </a:blip>
          <a:srcRect l="24179" t="38427" r="56516" b="32583"/>
          <a:stretch/>
        </p:blipFill>
        <p:spPr>
          <a:xfrm>
            <a:off x="3074399" y="1279275"/>
            <a:ext cx="1497601" cy="1490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7"/>
          <p:cNvPicPr preferRelativeResize="0"/>
          <p:nvPr/>
        </p:nvPicPr>
        <p:blipFill rotWithShape="1">
          <a:blip r:embed="rId3">
            <a:alphaModFix/>
          </a:blip>
          <a:srcRect l="54621" t="71709" r="26075" b="-698"/>
          <a:stretch/>
        </p:blipFill>
        <p:spPr>
          <a:xfrm>
            <a:off x="4540063" y="2957900"/>
            <a:ext cx="1497601" cy="14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7"/>
          <p:cNvSpPr txBox="1"/>
          <p:nvPr/>
        </p:nvSpPr>
        <p:spPr>
          <a:xfrm>
            <a:off x="1746888" y="2996281"/>
            <a:ext cx="1349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Base initiale</a:t>
            </a:r>
            <a:endParaRPr sz="12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96" name="Google Shape;496;p47"/>
          <p:cNvSpPr txBox="1"/>
          <p:nvPr/>
        </p:nvSpPr>
        <p:spPr>
          <a:xfrm>
            <a:off x="3180588" y="2320719"/>
            <a:ext cx="1349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Selection</a:t>
            </a:r>
            <a:endParaRPr sz="12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97" name="Google Shape;497;p47"/>
          <p:cNvSpPr txBox="1"/>
          <p:nvPr/>
        </p:nvSpPr>
        <p:spPr>
          <a:xfrm>
            <a:off x="4553216" y="3056357"/>
            <a:ext cx="142452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Echantillonage</a:t>
            </a:r>
            <a:endParaRPr sz="12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99" name="Google Shape;499;p47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Traitement des données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495;p47">
            <a:extLst>
              <a:ext uri="{FF2B5EF4-FFF2-40B4-BE49-F238E27FC236}">
                <a16:creationId xmlns:a16="http://schemas.microsoft.com/office/drawing/2014/main" id="{892010D6-BD60-734C-80D5-95A24280C669}"/>
              </a:ext>
            </a:extLst>
          </p:cNvPr>
          <p:cNvSpPr txBox="1"/>
          <p:nvPr/>
        </p:nvSpPr>
        <p:spPr>
          <a:xfrm>
            <a:off x="1746888" y="3596902"/>
            <a:ext cx="1349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11 Go,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</a:t>
            </a:r>
            <a:r>
              <a:rPr lang="es" sz="12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as exploitable</a:t>
            </a:r>
            <a:endParaRPr sz="12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36" name="Google Shape;491;p47">
            <a:extLst>
              <a:ext uri="{FF2B5EF4-FFF2-40B4-BE49-F238E27FC236}">
                <a16:creationId xmlns:a16="http://schemas.microsoft.com/office/drawing/2014/main" id="{EA6F3DA3-1B4C-B948-BEA4-D5649D3A7C5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086" t="71011" r="74610"/>
          <a:stretch/>
        </p:blipFill>
        <p:spPr>
          <a:xfrm>
            <a:off x="5954220" y="1279275"/>
            <a:ext cx="1497601" cy="1490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495;p47">
            <a:extLst>
              <a:ext uri="{FF2B5EF4-FFF2-40B4-BE49-F238E27FC236}">
                <a16:creationId xmlns:a16="http://schemas.microsoft.com/office/drawing/2014/main" id="{9E39919C-9E8B-974D-A7C8-A01F73BFC73B}"/>
              </a:ext>
            </a:extLst>
          </p:cNvPr>
          <p:cNvSpPr txBox="1"/>
          <p:nvPr/>
        </p:nvSpPr>
        <p:spPr>
          <a:xfrm>
            <a:off x="6025158" y="1325631"/>
            <a:ext cx="1349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Base finale</a:t>
            </a:r>
            <a:endParaRPr sz="12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8" name="Google Shape;495;p47">
            <a:extLst>
              <a:ext uri="{FF2B5EF4-FFF2-40B4-BE49-F238E27FC236}">
                <a16:creationId xmlns:a16="http://schemas.microsoft.com/office/drawing/2014/main" id="{6925AA78-7C18-4441-8661-EFBE45DA3B0B}"/>
              </a:ext>
            </a:extLst>
          </p:cNvPr>
          <p:cNvSpPr txBox="1"/>
          <p:nvPr/>
        </p:nvSpPr>
        <p:spPr>
          <a:xfrm>
            <a:off x="6025158" y="1926252"/>
            <a:ext cx="1349100" cy="3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15 Mo,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FFFFF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exploitable</a:t>
            </a:r>
            <a:endParaRPr sz="1200">
              <a:solidFill>
                <a:srgbClr val="FFFFFF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9" name="Google Shape;8746;p77">
            <a:extLst>
              <a:ext uri="{FF2B5EF4-FFF2-40B4-BE49-F238E27FC236}">
                <a16:creationId xmlns:a16="http://schemas.microsoft.com/office/drawing/2014/main" id="{5B504C4D-2557-4C4F-8FAD-D7FF54C66DE3}"/>
              </a:ext>
            </a:extLst>
          </p:cNvPr>
          <p:cNvSpPr/>
          <p:nvPr/>
        </p:nvSpPr>
        <p:spPr>
          <a:xfrm>
            <a:off x="3622585" y="1717040"/>
            <a:ext cx="401228" cy="416053"/>
          </a:xfrm>
          <a:custGeom>
            <a:avLst/>
            <a:gdLst/>
            <a:ahLst/>
            <a:cxnLst/>
            <a:rect l="l" t="t" r="r" b="b"/>
            <a:pathLst>
              <a:path w="11909" h="11847" extrusionOk="0">
                <a:moveTo>
                  <a:pt x="3560" y="2647"/>
                </a:moveTo>
                <a:lnTo>
                  <a:pt x="3560" y="3561"/>
                </a:lnTo>
                <a:lnTo>
                  <a:pt x="2615" y="3561"/>
                </a:lnTo>
                <a:lnTo>
                  <a:pt x="3560" y="2647"/>
                </a:lnTo>
                <a:close/>
                <a:moveTo>
                  <a:pt x="6616" y="4222"/>
                </a:moveTo>
                <a:cubicBezTo>
                  <a:pt x="7971" y="4285"/>
                  <a:pt x="9074" y="5325"/>
                  <a:pt x="9074" y="6680"/>
                </a:cubicBezTo>
                <a:cubicBezTo>
                  <a:pt x="9074" y="8003"/>
                  <a:pt x="7971" y="9106"/>
                  <a:pt x="6616" y="9106"/>
                </a:cubicBezTo>
                <a:cubicBezTo>
                  <a:pt x="5293" y="9106"/>
                  <a:pt x="4190" y="8003"/>
                  <a:pt x="4190" y="6680"/>
                </a:cubicBezTo>
                <a:cubicBezTo>
                  <a:pt x="4190" y="5325"/>
                  <a:pt x="5293" y="4222"/>
                  <a:pt x="6616" y="4222"/>
                </a:cubicBezTo>
                <a:close/>
                <a:moveTo>
                  <a:pt x="7687" y="757"/>
                </a:moveTo>
                <a:lnTo>
                  <a:pt x="7687" y="1513"/>
                </a:lnTo>
                <a:lnTo>
                  <a:pt x="3875" y="1513"/>
                </a:lnTo>
                <a:cubicBezTo>
                  <a:pt x="3781" y="1513"/>
                  <a:pt x="3655" y="1544"/>
                  <a:pt x="3623" y="1639"/>
                </a:cubicBezTo>
                <a:lnTo>
                  <a:pt x="1512" y="3718"/>
                </a:lnTo>
                <a:cubicBezTo>
                  <a:pt x="1418" y="3813"/>
                  <a:pt x="1386" y="3876"/>
                  <a:pt x="1386" y="3939"/>
                </a:cubicBezTo>
                <a:lnTo>
                  <a:pt x="1386" y="9862"/>
                </a:lnTo>
                <a:lnTo>
                  <a:pt x="662" y="9862"/>
                </a:lnTo>
                <a:lnTo>
                  <a:pt x="662" y="757"/>
                </a:lnTo>
                <a:close/>
                <a:moveTo>
                  <a:pt x="8380" y="2175"/>
                </a:moveTo>
                <a:lnTo>
                  <a:pt x="8380" y="4128"/>
                </a:lnTo>
                <a:cubicBezTo>
                  <a:pt x="7876" y="3813"/>
                  <a:pt x="7278" y="3592"/>
                  <a:pt x="6648" y="3592"/>
                </a:cubicBezTo>
                <a:cubicBezTo>
                  <a:pt x="4915" y="3592"/>
                  <a:pt x="3560" y="5010"/>
                  <a:pt x="3560" y="6711"/>
                </a:cubicBezTo>
                <a:cubicBezTo>
                  <a:pt x="3560" y="8444"/>
                  <a:pt x="4946" y="9830"/>
                  <a:pt x="6648" y="9830"/>
                </a:cubicBezTo>
                <a:cubicBezTo>
                  <a:pt x="7120" y="9830"/>
                  <a:pt x="7593" y="9704"/>
                  <a:pt x="8002" y="9515"/>
                </a:cubicBezTo>
                <a:lnTo>
                  <a:pt x="8380" y="9893"/>
                </a:lnTo>
                <a:lnTo>
                  <a:pt x="8380" y="10492"/>
                </a:lnTo>
                <a:lnTo>
                  <a:pt x="2079" y="10492"/>
                </a:lnTo>
                <a:lnTo>
                  <a:pt x="2079" y="4285"/>
                </a:lnTo>
                <a:lnTo>
                  <a:pt x="3875" y="4285"/>
                </a:lnTo>
                <a:cubicBezTo>
                  <a:pt x="4064" y="4285"/>
                  <a:pt x="4222" y="4128"/>
                  <a:pt x="4222" y="3907"/>
                </a:cubicBezTo>
                <a:lnTo>
                  <a:pt x="4222" y="2175"/>
                </a:lnTo>
                <a:close/>
                <a:moveTo>
                  <a:pt x="9074" y="8633"/>
                </a:moveTo>
                <a:lnTo>
                  <a:pt x="11027" y="10618"/>
                </a:lnTo>
                <a:cubicBezTo>
                  <a:pt x="11153" y="10744"/>
                  <a:pt x="11153" y="10964"/>
                  <a:pt x="11027" y="11090"/>
                </a:cubicBezTo>
                <a:cubicBezTo>
                  <a:pt x="10964" y="11153"/>
                  <a:pt x="10877" y="11185"/>
                  <a:pt x="10791" y="11185"/>
                </a:cubicBezTo>
                <a:cubicBezTo>
                  <a:pt x="10704" y="11185"/>
                  <a:pt x="10617" y="11153"/>
                  <a:pt x="10554" y="11090"/>
                </a:cubicBezTo>
                <a:lnTo>
                  <a:pt x="8601" y="9106"/>
                </a:lnTo>
                <a:cubicBezTo>
                  <a:pt x="8790" y="9011"/>
                  <a:pt x="8948" y="8791"/>
                  <a:pt x="9074" y="8633"/>
                </a:cubicBezTo>
                <a:close/>
                <a:moveTo>
                  <a:pt x="347" y="1"/>
                </a:moveTo>
                <a:cubicBezTo>
                  <a:pt x="158" y="1"/>
                  <a:pt x="0" y="190"/>
                  <a:pt x="0" y="379"/>
                </a:cubicBezTo>
                <a:lnTo>
                  <a:pt x="0" y="10145"/>
                </a:lnTo>
                <a:cubicBezTo>
                  <a:pt x="0" y="10334"/>
                  <a:pt x="158" y="10492"/>
                  <a:pt x="347" y="10492"/>
                </a:cubicBezTo>
                <a:lnTo>
                  <a:pt x="1386" y="10492"/>
                </a:lnTo>
                <a:lnTo>
                  <a:pt x="1386" y="10838"/>
                </a:lnTo>
                <a:cubicBezTo>
                  <a:pt x="1386" y="11059"/>
                  <a:pt x="1544" y="11216"/>
                  <a:pt x="1733" y="11216"/>
                </a:cubicBezTo>
                <a:lnTo>
                  <a:pt x="8695" y="11216"/>
                </a:lnTo>
                <a:cubicBezTo>
                  <a:pt x="8916" y="11216"/>
                  <a:pt x="9074" y="11059"/>
                  <a:pt x="9074" y="10838"/>
                </a:cubicBezTo>
                <a:lnTo>
                  <a:pt x="9074" y="10586"/>
                </a:lnTo>
                <a:lnTo>
                  <a:pt x="10050" y="11563"/>
                </a:lnTo>
                <a:cubicBezTo>
                  <a:pt x="10239" y="11752"/>
                  <a:pt x="10507" y="11847"/>
                  <a:pt x="10775" y="11847"/>
                </a:cubicBezTo>
                <a:cubicBezTo>
                  <a:pt x="11043" y="11847"/>
                  <a:pt x="11310" y="11752"/>
                  <a:pt x="11499" y="11563"/>
                </a:cubicBezTo>
                <a:cubicBezTo>
                  <a:pt x="11909" y="11153"/>
                  <a:pt x="11909" y="10492"/>
                  <a:pt x="11499" y="10114"/>
                </a:cubicBezTo>
                <a:lnTo>
                  <a:pt x="9420" y="8003"/>
                </a:lnTo>
                <a:cubicBezTo>
                  <a:pt x="9609" y="7625"/>
                  <a:pt x="9735" y="7152"/>
                  <a:pt x="9735" y="6680"/>
                </a:cubicBezTo>
                <a:cubicBezTo>
                  <a:pt x="9735" y="5924"/>
                  <a:pt x="9452" y="5262"/>
                  <a:pt x="9011" y="4695"/>
                </a:cubicBezTo>
                <a:lnTo>
                  <a:pt x="9011" y="1828"/>
                </a:lnTo>
                <a:cubicBezTo>
                  <a:pt x="9011" y="1639"/>
                  <a:pt x="8853" y="1481"/>
                  <a:pt x="8664" y="1481"/>
                </a:cubicBezTo>
                <a:lnTo>
                  <a:pt x="8317" y="1481"/>
                </a:lnTo>
                <a:lnTo>
                  <a:pt x="8317" y="379"/>
                </a:lnTo>
                <a:cubicBezTo>
                  <a:pt x="8317" y="190"/>
                  <a:pt x="8160" y="1"/>
                  <a:pt x="797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" name="Google Shape;8415;p76">
            <a:extLst>
              <a:ext uri="{FF2B5EF4-FFF2-40B4-BE49-F238E27FC236}">
                <a16:creationId xmlns:a16="http://schemas.microsoft.com/office/drawing/2014/main" id="{3B0C2C82-DA1E-A043-9D83-0A5230F31D08}"/>
              </a:ext>
            </a:extLst>
          </p:cNvPr>
          <p:cNvGrpSpPr/>
          <p:nvPr/>
        </p:nvGrpSpPr>
        <p:grpSpPr>
          <a:xfrm>
            <a:off x="5072432" y="3587751"/>
            <a:ext cx="512822" cy="460379"/>
            <a:chOff x="-6329100" y="3632100"/>
            <a:chExt cx="293025" cy="291450"/>
          </a:xfrm>
          <a:solidFill>
            <a:schemeClr val="lt1"/>
          </a:solidFill>
        </p:grpSpPr>
        <p:sp>
          <p:nvSpPr>
            <p:cNvPr id="41" name="Google Shape;8416;p76">
              <a:extLst>
                <a:ext uri="{FF2B5EF4-FFF2-40B4-BE49-F238E27FC236}">
                  <a16:creationId xmlns:a16="http://schemas.microsoft.com/office/drawing/2014/main" id="{DD91B6F6-897D-CC4D-B9F5-9EBF7728205E}"/>
                </a:ext>
              </a:extLst>
            </p:cNvPr>
            <p:cNvSpPr/>
            <p:nvPr/>
          </p:nvSpPr>
          <p:spPr>
            <a:xfrm>
              <a:off x="-6210700" y="3751600"/>
              <a:ext cx="174625" cy="171950"/>
            </a:xfrm>
            <a:custGeom>
              <a:avLst/>
              <a:gdLst/>
              <a:ahLst/>
              <a:cxnLst/>
              <a:rect l="l" t="t" r="r" b="b"/>
              <a:pathLst>
                <a:path w="6985" h="6878" extrusionOk="0">
                  <a:moveTo>
                    <a:pt x="492" y="0"/>
                  </a:moveTo>
                  <a:cubicBezTo>
                    <a:pt x="219" y="0"/>
                    <a:pt x="0" y="235"/>
                    <a:pt x="85" y="545"/>
                  </a:cubicBezTo>
                  <a:lnTo>
                    <a:pt x="1503" y="5712"/>
                  </a:lnTo>
                  <a:cubicBezTo>
                    <a:pt x="1559" y="5882"/>
                    <a:pt x="1707" y="5984"/>
                    <a:pt x="1856" y="5984"/>
                  </a:cubicBezTo>
                  <a:cubicBezTo>
                    <a:pt x="1956" y="5984"/>
                    <a:pt x="2057" y="5939"/>
                    <a:pt x="2133" y="5838"/>
                  </a:cubicBezTo>
                  <a:lnTo>
                    <a:pt x="2889" y="4735"/>
                  </a:lnTo>
                  <a:lnTo>
                    <a:pt x="3739" y="5712"/>
                  </a:lnTo>
                  <a:lnTo>
                    <a:pt x="4622" y="6594"/>
                  </a:lnTo>
                  <a:cubicBezTo>
                    <a:pt x="4811" y="6783"/>
                    <a:pt x="5086" y="6878"/>
                    <a:pt x="5362" y="6878"/>
                  </a:cubicBezTo>
                  <a:cubicBezTo>
                    <a:pt x="5638" y="6878"/>
                    <a:pt x="5913" y="6783"/>
                    <a:pt x="6102" y="6594"/>
                  </a:cubicBezTo>
                  <a:lnTo>
                    <a:pt x="6575" y="6122"/>
                  </a:lnTo>
                  <a:cubicBezTo>
                    <a:pt x="6984" y="5712"/>
                    <a:pt x="6984" y="5113"/>
                    <a:pt x="6575" y="4672"/>
                  </a:cubicBezTo>
                  <a:lnTo>
                    <a:pt x="4811" y="2814"/>
                  </a:lnTo>
                  <a:lnTo>
                    <a:pt x="5913" y="2058"/>
                  </a:lnTo>
                  <a:cubicBezTo>
                    <a:pt x="6134" y="1900"/>
                    <a:pt x="6102" y="1522"/>
                    <a:pt x="5787" y="1427"/>
                  </a:cubicBezTo>
                  <a:lnTo>
                    <a:pt x="589" y="10"/>
                  </a:lnTo>
                  <a:cubicBezTo>
                    <a:pt x="556" y="3"/>
                    <a:pt x="524" y="0"/>
                    <a:pt x="4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417;p76">
              <a:extLst>
                <a:ext uri="{FF2B5EF4-FFF2-40B4-BE49-F238E27FC236}">
                  <a16:creationId xmlns:a16="http://schemas.microsoft.com/office/drawing/2014/main" id="{394B1F64-E123-304E-ADC0-AF8DC9C96BB3}"/>
                </a:ext>
              </a:extLst>
            </p:cNvPr>
            <p:cNvSpPr/>
            <p:nvPr/>
          </p:nvSpPr>
          <p:spPr>
            <a:xfrm>
              <a:off x="-6272400" y="3691975"/>
              <a:ext cx="136300" cy="135500"/>
            </a:xfrm>
            <a:custGeom>
              <a:avLst/>
              <a:gdLst/>
              <a:ahLst/>
              <a:cxnLst/>
              <a:rect l="l" t="t" r="r" b="b"/>
              <a:pathLst>
                <a:path w="5452" h="5420" extrusionOk="0">
                  <a:moveTo>
                    <a:pt x="2742" y="0"/>
                  </a:moveTo>
                  <a:cubicBezTo>
                    <a:pt x="1261" y="0"/>
                    <a:pt x="1" y="1229"/>
                    <a:pt x="1" y="2710"/>
                  </a:cubicBezTo>
                  <a:cubicBezTo>
                    <a:pt x="1" y="4127"/>
                    <a:pt x="1041" y="5293"/>
                    <a:pt x="2427" y="5419"/>
                  </a:cubicBezTo>
                  <a:lnTo>
                    <a:pt x="2112" y="4317"/>
                  </a:lnTo>
                  <a:cubicBezTo>
                    <a:pt x="1482" y="4096"/>
                    <a:pt x="1009" y="3466"/>
                    <a:pt x="1009" y="2741"/>
                  </a:cubicBezTo>
                  <a:cubicBezTo>
                    <a:pt x="1041" y="1765"/>
                    <a:pt x="1828" y="1009"/>
                    <a:pt x="2773" y="1009"/>
                  </a:cubicBezTo>
                  <a:cubicBezTo>
                    <a:pt x="3530" y="1009"/>
                    <a:pt x="4128" y="1481"/>
                    <a:pt x="4349" y="2143"/>
                  </a:cubicBezTo>
                  <a:lnTo>
                    <a:pt x="5451" y="2458"/>
                  </a:lnTo>
                  <a:cubicBezTo>
                    <a:pt x="5294" y="1072"/>
                    <a:pt x="4160" y="0"/>
                    <a:pt x="27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418;p76">
              <a:extLst>
                <a:ext uri="{FF2B5EF4-FFF2-40B4-BE49-F238E27FC236}">
                  <a16:creationId xmlns:a16="http://schemas.microsoft.com/office/drawing/2014/main" id="{AFC723E6-B1E4-A848-A039-2D4408CD399C}"/>
                </a:ext>
              </a:extLst>
            </p:cNvPr>
            <p:cNvSpPr/>
            <p:nvPr/>
          </p:nvSpPr>
          <p:spPr>
            <a:xfrm>
              <a:off x="-6329100" y="3632100"/>
              <a:ext cx="257575" cy="256025"/>
            </a:xfrm>
            <a:custGeom>
              <a:avLst/>
              <a:gdLst/>
              <a:ahLst/>
              <a:cxnLst/>
              <a:rect l="l" t="t" r="r" b="b"/>
              <a:pathLst>
                <a:path w="10303" h="10241" extrusionOk="0">
                  <a:moveTo>
                    <a:pt x="5136" y="1"/>
                  </a:moveTo>
                  <a:cubicBezTo>
                    <a:pt x="2301" y="1"/>
                    <a:pt x="1" y="2269"/>
                    <a:pt x="1" y="5105"/>
                  </a:cubicBezTo>
                  <a:cubicBezTo>
                    <a:pt x="1" y="7972"/>
                    <a:pt x="2332" y="10240"/>
                    <a:pt x="5136" y="10240"/>
                  </a:cubicBezTo>
                  <a:cubicBezTo>
                    <a:pt x="5262" y="10240"/>
                    <a:pt x="5356" y="10240"/>
                    <a:pt x="5451" y="10177"/>
                  </a:cubicBezTo>
                  <a:lnTo>
                    <a:pt x="4978" y="8444"/>
                  </a:lnTo>
                  <a:cubicBezTo>
                    <a:pt x="4959" y="8445"/>
                    <a:pt x="4940" y="8445"/>
                    <a:pt x="4921" y="8445"/>
                  </a:cubicBezTo>
                  <a:cubicBezTo>
                    <a:pt x="3089" y="8445"/>
                    <a:pt x="1639" y="6945"/>
                    <a:pt x="1639" y="5105"/>
                  </a:cubicBezTo>
                  <a:cubicBezTo>
                    <a:pt x="1639" y="3214"/>
                    <a:pt x="3151" y="1702"/>
                    <a:pt x="5073" y="1702"/>
                  </a:cubicBezTo>
                  <a:cubicBezTo>
                    <a:pt x="6900" y="1702"/>
                    <a:pt x="8412" y="3151"/>
                    <a:pt x="8475" y="4979"/>
                  </a:cubicBezTo>
                  <a:lnTo>
                    <a:pt x="10208" y="5451"/>
                  </a:lnTo>
                  <a:cubicBezTo>
                    <a:pt x="10303" y="4002"/>
                    <a:pt x="9799" y="2553"/>
                    <a:pt x="8759" y="1482"/>
                  </a:cubicBezTo>
                  <a:cubicBezTo>
                    <a:pt x="7782" y="505"/>
                    <a:pt x="6522" y="1"/>
                    <a:pt x="513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86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Data 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2"/>
          <p:cNvSpPr/>
          <p:nvPr/>
        </p:nvSpPr>
        <p:spPr>
          <a:xfrm>
            <a:off x="-388655" y="1367861"/>
            <a:ext cx="9022292" cy="39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2"/>
          <p:cNvSpPr txBox="1"/>
          <p:nvPr/>
        </p:nvSpPr>
        <p:spPr>
          <a:xfrm>
            <a:off x="2406614" y="1454109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Date 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1" name="Google Shape;371;p42"/>
          <p:cNvSpPr txBox="1"/>
          <p:nvPr/>
        </p:nvSpPr>
        <p:spPr>
          <a:xfrm>
            <a:off x="3625806" y="1457848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BitMEX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2" name="Google Shape;372;p42"/>
          <p:cNvSpPr txBox="1"/>
          <p:nvPr/>
        </p:nvSpPr>
        <p:spPr>
          <a:xfrm>
            <a:off x="4801220" y="1454109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Bitstamp</a:t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3" name="Google Shape;373;p42"/>
          <p:cNvSpPr txBox="1"/>
          <p:nvPr/>
        </p:nvSpPr>
        <p:spPr>
          <a:xfrm>
            <a:off x="5964833" y="1454109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Kraken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90C26B91-A97C-AB44-92F0-5296DE49E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1778474"/>
              </p:ext>
            </p:extLst>
          </p:nvPr>
        </p:nvGraphicFramePr>
        <p:xfrm>
          <a:off x="1161435" y="1944322"/>
          <a:ext cx="6821130" cy="2844162"/>
        </p:xfrm>
        <a:graphic>
          <a:graphicData uri="http://schemas.openxmlformats.org/drawingml/2006/table">
            <a:tbl>
              <a:tblPr/>
              <a:tblGrid>
                <a:gridCol w="1136855">
                  <a:extLst>
                    <a:ext uri="{9D8B030D-6E8A-4147-A177-3AD203B41FA5}">
                      <a16:colId xmlns:a16="http://schemas.microsoft.com/office/drawing/2014/main" val="3395506485"/>
                    </a:ext>
                  </a:extLst>
                </a:gridCol>
                <a:gridCol w="1136855">
                  <a:extLst>
                    <a:ext uri="{9D8B030D-6E8A-4147-A177-3AD203B41FA5}">
                      <a16:colId xmlns:a16="http://schemas.microsoft.com/office/drawing/2014/main" val="4095021031"/>
                    </a:ext>
                  </a:extLst>
                </a:gridCol>
                <a:gridCol w="1136855">
                  <a:extLst>
                    <a:ext uri="{9D8B030D-6E8A-4147-A177-3AD203B41FA5}">
                      <a16:colId xmlns:a16="http://schemas.microsoft.com/office/drawing/2014/main" val="768241728"/>
                    </a:ext>
                  </a:extLst>
                </a:gridCol>
                <a:gridCol w="1136855">
                  <a:extLst>
                    <a:ext uri="{9D8B030D-6E8A-4147-A177-3AD203B41FA5}">
                      <a16:colId xmlns:a16="http://schemas.microsoft.com/office/drawing/2014/main" val="1583601970"/>
                    </a:ext>
                  </a:extLst>
                </a:gridCol>
                <a:gridCol w="1136855">
                  <a:extLst>
                    <a:ext uri="{9D8B030D-6E8A-4147-A177-3AD203B41FA5}">
                      <a16:colId xmlns:a16="http://schemas.microsoft.com/office/drawing/2014/main" val="2230504851"/>
                    </a:ext>
                  </a:extLst>
                </a:gridCol>
                <a:gridCol w="1136855">
                  <a:extLst>
                    <a:ext uri="{9D8B030D-6E8A-4147-A177-3AD203B41FA5}">
                      <a16:colId xmlns:a16="http://schemas.microsoft.com/office/drawing/2014/main" val="3778214655"/>
                    </a:ext>
                  </a:extLst>
                </a:gridCol>
              </a:tblGrid>
              <a:tr h="240726">
                <a:tc>
                  <a:txBody>
                    <a:bodyPr/>
                    <a:lstStyle/>
                    <a:p>
                      <a:pPr defTabSz="626400" fontAlgn="ctr">
                        <a:lnSpc>
                          <a:spcPct val="100000"/>
                        </a:lnSpc>
                      </a:pPr>
                      <a:r>
                        <a:rPr lang="fr-FR" sz="900" b="1">
                          <a:effectLst/>
                        </a:rPr>
                        <a:t>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2016-01-01 00:06:00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430.500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430.54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431.31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430.96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2638906"/>
                  </a:ext>
                </a:extLst>
              </a:tr>
              <a:tr h="240726">
                <a:tc>
                  <a:txBody>
                    <a:bodyPr/>
                    <a:lstStyle/>
                    <a:p>
                      <a:pPr defTabSz="626400" fontAlgn="ctr">
                        <a:lnSpc>
                          <a:spcPct val="100000"/>
                        </a:lnSpc>
                      </a:pPr>
                      <a:r>
                        <a:rPr lang="fr-FR" sz="900" b="1">
                          <a:effectLst/>
                        </a:rPr>
                        <a:t>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2016-01-01 00:07:00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430.500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432.52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431.31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431.18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0138031"/>
                  </a:ext>
                </a:extLst>
              </a:tr>
              <a:tr h="240726">
                <a:tc>
                  <a:txBody>
                    <a:bodyPr/>
                    <a:lstStyle/>
                    <a:p>
                      <a:pPr defTabSz="626400" fontAlgn="ctr">
                        <a:lnSpc>
                          <a:spcPct val="100000"/>
                        </a:lnSpc>
                      </a:pPr>
                      <a:r>
                        <a:rPr lang="fr-FR" sz="900" b="1">
                          <a:effectLst/>
                        </a:rPr>
                        <a:t>2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2016-01-01 00:08:00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430.500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432.53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431.31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431.82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6726294"/>
                  </a:ext>
                </a:extLst>
              </a:tr>
              <a:tr h="240726">
                <a:tc>
                  <a:txBody>
                    <a:bodyPr/>
                    <a:lstStyle/>
                    <a:p>
                      <a:pPr defTabSz="626400" fontAlgn="ctr">
                        <a:lnSpc>
                          <a:spcPct val="100000"/>
                        </a:lnSpc>
                      </a:pPr>
                      <a:r>
                        <a:rPr lang="fr-FR" sz="900" b="1">
                          <a:effectLst/>
                        </a:rPr>
                        <a:t>3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2016-01-01 00:09:00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430.875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432.53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431.31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431.52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6067675"/>
                  </a:ext>
                </a:extLst>
              </a:tr>
              <a:tr h="240726">
                <a:tc>
                  <a:txBody>
                    <a:bodyPr/>
                    <a:lstStyle/>
                    <a:p>
                      <a:pPr defTabSz="626400" fontAlgn="ctr">
                        <a:lnSpc>
                          <a:spcPct val="100000"/>
                        </a:lnSpc>
                      </a:pPr>
                      <a:r>
                        <a:rPr lang="fr-FR" sz="900" b="1">
                          <a:effectLst/>
                        </a:rPr>
                        <a:t>4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2016-01-01 00:10:00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430.875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432.51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431.31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431.59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2348298"/>
                  </a:ext>
                </a:extLst>
              </a:tr>
              <a:tr h="141052">
                <a:tc>
                  <a:txBody>
                    <a:bodyPr/>
                    <a:lstStyle/>
                    <a:p>
                      <a:pPr defTabSz="626400" fontAlgn="ctr">
                        <a:lnSpc>
                          <a:spcPct val="100000"/>
                        </a:lnSpc>
                      </a:pPr>
                      <a:r>
                        <a:rPr lang="fr-FR" sz="900" b="1">
                          <a:effectLst/>
                        </a:rPr>
                        <a:t>...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...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...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...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...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...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14574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626400" fontAlgn="ctr">
                        <a:lnSpc>
                          <a:spcPct val="100000"/>
                        </a:lnSpc>
                      </a:pPr>
                      <a:r>
                        <a:rPr lang="fr-FR" sz="900" b="1">
                          <a:effectLst/>
                        </a:rPr>
                        <a:t>1571919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2018-12-31 23:57:00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3689.000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3686.92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3687.90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3685.01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1303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626400" fontAlgn="ctr">
                        <a:lnSpc>
                          <a:spcPct val="100000"/>
                        </a:lnSpc>
                      </a:pPr>
                      <a:r>
                        <a:rPr lang="fr-FR" sz="900" b="1">
                          <a:effectLst/>
                        </a:rPr>
                        <a:t>1571920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2018-12-31 23:58:00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3689.000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3689.26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3688.70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3685.01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5562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defTabSz="626400" fontAlgn="ctr">
                        <a:lnSpc>
                          <a:spcPct val="100000"/>
                        </a:lnSpc>
                      </a:pPr>
                      <a:r>
                        <a:rPr lang="fr-FR" sz="900" b="1">
                          <a:effectLst/>
                        </a:rPr>
                        <a:t>1571921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2018-12-31 23:59:00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3689.000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3691.35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3688.60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defTabSz="626400">
                        <a:lnSpc>
                          <a:spcPct val="100000"/>
                        </a:lnSpc>
                      </a:pPr>
                      <a:r>
                        <a:rPr lang="fr-FR" sz="900">
                          <a:effectLst/>
                        </a:rPr>
                        <a:t>3685.01</a:t>
                      </a:r>
                    </a:p>
                  </a:txBody>
                  <a:tcPr marL="56938" marR="56938" marT="28469" marB="2846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8770976"/>
                  </a:ext>
                </a:extLst>
              </a:tr>
            </a:tbl>
          </a:graphicData>
        </a:graphic>
      </p:graphicFrame>
      <p:sp>
        <p:nvSpPr>
          <p:cNvPr id="47" name="Google Shape;373;p42">
            <a:extLst>
              <a:ext uri="{FF2B5EF4-FFF2-40B4-BE49-F238E27FC236}">
                <a16:creationId xmlns:a16="http://schemas.microsoft.com/office/drawing/2014/main" id="{08CFCB45-CEBA-C445-8BCF-A142BBD4E894}"/>
              </a:ext>
            </a:extLst>
          </p:cNvPr>
          <p:cNvSpPr txBox="1"/>
          <p:nvPr/>
        </p:nvSpPr>
        <p:spPr>
          <a:xfrm>
            <a:off x="7078140" y="1454109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err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Coinbase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>
            <a:off x="-403550" y="1010685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9"/>
          <p:cNvSpPr/>
          <p:nvPr/>
        </p:nvSpPr>
        <p:spPr>
          <a:xfrm>
            <a:off x="4715794" y="540000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ctrTitle"/>
          </p:nvPr>
        </p:nvSpPr>
        <p:spPr>
          <a:xfrm>
            <a:off x="334344" y="195386"/>
            <a:ext cx="357195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/>
              <a:t>Prix (échelle logarithmique)</a:t>
            </a:r>
          </a:p>
        </p:txBody>
      </p:sp>
      <p:sp>
        <p:nvSpPr>
          <p:cNvPr id="280" name="Google Shape;280;p39"/>
          <p:cNvSpPr txBox="1"/>
          <p:nvPr/>
        </p:nvSpPr>
        <p:spPr>
          <a:xfrm>
            <a:off x="4933950" y="744700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Graphe souhaité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6BFB678-48CE-4F43-992B-497F838AE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450" y="1752416"/>
            <a:ext cx="3329742" cy="23418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6FBEBA1-808E-EC44-ACE9-954BEF5ADC14}"/>
              </a:ext>
            </a:extLst>
          </p:cNvPr>
          <p:cNvSpPr/>
          <p:nvPr/>
        </p:nvSpPr>
        <p:spPr>
          <a:xfrm>
            <a:off x="2409494" y="1141586"/>
            <a:ext cx="13756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Graphe obtenu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6968BD4-8978-624D-9CBC-EA82F039E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970" y="1309561"/>
            <a:ext cx="2841727" cy="252437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>
            <a:off x="-403550" y="1010685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9"/>
          <p:cNvSpPr/>
          <p:nvPr/>
        </p:nvSpPr>
        <p:spPr>
          <a:xfrm>
            <a:off x="4715794" y="540000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31731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"/>
              <a:t>Rendement</a:t>
            </a:r>
            <a:endParaRPr/>
          </a:p>
        </p:txBody>
      </p:sp>
      <p:sp>
        <p:nvSpPr>
          <p:cNvPr id="280" name="Google Shape;280;p39"/>
          <p:cNvSpPr txBox="1"/>
          <p:nvPr/>
        </p:nvSpPr>
        <p:spPr>
          <a:xfrm>
            <a:off x="4933950" y="744700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Graphe obtenu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FBEBA1-808E-EC44-ACE9-954BEF5ADC14}"/>
              </a:ext>
            </a:extLst>
          </p:cNvPr>
          <p:cNvSpPr/>
          <p:nvPr/>
        </p:nvSpPr>
        <p:spPr>
          <a:xfrm>
            <a:off x="1747979" y="1141586"/>
            <a:ext cx="1492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Graphe souhaité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EE36259-9C1F-7247-8BCE-382513211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649" y="1256178"/>
            <a:ext cx="3479329" cy="244709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A59ED5F-6E18-434C-AD79-BF553F7D4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71" y="1580264"/>
            <a:ext cx="3381707" cy="270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00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Data 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2"/>
          <p:cNvSpPr/>
          <p:nvPr/>
        </p:nvSpPr>
        <p:spPr>
          <a:xfrm>
            <a:off x="-388655" y="1367861"/>
            <a:ext cx="9022292" cy="39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2"/>
          <p:cNvSpPr txBox="1"/>
          <p:nvPr/>
        </p:nvSpPr>
        <p:spPr>
          <a:xfrm>
            <a:off x="2406614" y="1454109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1" name="Google Shape;371;p42"/>
          <p:cNvSpPr txBox="1"/>
          <p:nvPr/>
        </p:nvSpPr>
        <p:spPr>
          <a:xfrm>
            <a:off x="3291211" y="1454109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BitMEX-Kraken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2" name="Google Shape;372;p42"/>
          <p:cNvSpPr txBox="1"/>
          <p:nvPr/>
        </p:nvSpPr>
        <p:spPr>
          <a:xfrm>
            <a:off x="5201883" y="1440925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BitMEX-Bitstamp</a:t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3" name="Google Shape;373;p42"/>
          <p:cNvSpPr txBox="1"/>
          <p:nvPr/>
        </p:nvSpPr>
        <p:spPr>
          <a:xfrm>
            <a:off x="5964833" y="1454109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7" name="Google Shape;373;p42">
            <a:extLst>
              <a:ext uri="{FF2B5EF4-FFF2-40B4-BE49-F238E27FC236}">
                <a16:creationId xmlns:a16="http://schemas.microsoft.com/office/drawing/2014/main" id="{08CFCB45-CEBA-C445-8BCF-A142BBD4E894}"/>
              </a:ext>
            </a:extLst>
          </p:cNvPr>
          <p:cNvSpPr txBox="1"/>
          <p:nvPr/>
        </p:nvSpPr>
        <p:spPr>
          <a:xfrm>
            <a:off x="6978812" y="1449006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BitMEX-Coinbase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82FEDCF9-54BB-EB4F-96C6-0BBB625EF3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748675"/>
              </p:ext>
            </p:extLst>
          </p:nvPr>
        </p:nvGraphicFramePr>
        <p:xfrm>
          <a:off x="689460" y="2044357"/>
          <a:ext cx="7429352" cy="2758440"/>
        </p:xfrm>
        <a:graphic>
          <a:graphicData uri="http://schemas.openxmlformats.org/drawingml/2006/table">
            <a:tbl>
              <a:tblPr/>
              <a:tblGrid>
                <a:gridCol w="1857338">
                  <a:extLst>
                    <a:ext uri="{9D8B030D-6E8A-4147-A177-3AD203B41FA5}">
                      <a16:colId xmlns:a16="http://schemas.microsoft.com/office/drawing/2014/main" val="1443053242"/>
                    </a:ext>
                  </a:extLst>
                </a:gridCol>
                <a:gridCol w="1857338">
                  <a:extLst>
                    <a:ext uri="{9D8B030D-6E8A-4147-A177-3AD203B41FA5}">
                      <a16:colId xmlns:a16="http://schemas.microsoft.com/office/drawing/2014/main" val="2428458541"/>
                    </a:ext>
                  </a:extLst>
                </a:gridCol>
                <a:gridCol w="1857338">
                  <a:extLst>
                    <a:ext uri="{9D8B030D-6E8A-4147-A177-3AD203B41FA5}">
                      <a16:colId xmlns:a16="http://schemas.microsoft.com/office/drawing/2014/main" val="212701710"/>
                    </a:ext>
                  </a:extLst>
                </a:gridCol>
                <a:gridCol w="1857338">
                  <a:extLst>
                    <a:ext uri="{9D8B030D-6E8A-4147-A177-3AD203B41FA5}">
                      <a16:colId xmlns:a16="http://schemas.microsoft.com/office/drawing/2014/main" val="2239205537"/>
                    </a:ext>
                  </a:extLst>
                </a:gridCol>
              </a:tblGrid>
              <a:tr h="255470">
                <a:tc>
                  <a:txBody>
                    <a:bodyPr/>
                    <a:lstStyle/>
                    <a:p>
                      <a:pPr fontAlgn="ctr"/>
                      <a:br>
                        <a:rPr lang="fr-FR" sz="1100" b="1">
                          <a:effectLst/>
                        </a:rPr>
                      </a:br>
                      <a:r>
                        <a:rPr lang="fr-FR" sz="1100" b="1">
                          <a:effectLst/>
                        </a:rPr>
                        <a:t>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-0.001880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-0.004681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-0.001578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305027"/>
                  </a:ext>
                </a:extLst>
              </a:tr>
              <a:tr h="150276">
                <a:tc>
                  <a:txBody>
                    <a:bodyPr/>
                    <a:lstStyle/>
                    <a:p>
                      <a:pPr fontAlgn="ctr"/>
                      <a:r>
                        <a:rPr lang="fr-FR" sz="1100" b="1">
                          <a:effectLst/>
                        </a:rPr>
                        <a:t>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-0.001880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-0.004704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-0.003062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113594"/>
                  </a:ext>
                </a:extLst>
              </a:tr>
              <a:tr h="150276">
                <a:tc>
                  <a:txBody>
                    <a:bodyPr/>
                    <a:lstStyle/>
                    <a:p>
                      <a:pPr fontAlgn="ctr"/>
                      <a:r>
                        <a:rPr lang="fr-FR" sz="1100" b="1">
                          <a:effectLst/>
                        </a:rPr>
                        <a:t>3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-0.001009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-0.003834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-0.001496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54438625"/>
                  </a:ext>
                </a:extLst>
              </a:tr>
              <a:tr h="150276">
                <a:tc>
                  <a:txBody>
                    <a:bodyPr/>
                    <a:lstStyle/>
                    <a:p>
                      <a:pPr fontAlgn="ctr"/>
                      <a:r>
                        <a:rPr lang="fr-FR" sz="1100" b="1">
                          <a:effectLst/>
                        </a:rPr>
                        <a:t>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-0.001009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-0.003787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-0.001658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9747071"/>
                  </a:ext>
                </a:extLst>
              </a:tr>
              <a:tr h="150276">
                <a:tc>
                  <a:txBody>
                    <a:bodyPr/>
                    <a:lstStyle/>
                    <a:p>
                      <a:pPr fontAlgn="ctr"/>
                      <a:r>
                        <a:rPr lang="fr-FR" sz="1100" b="1">
                          <a:effectLst/>
                        </a:rPr>
                        <a:t>...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...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...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...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4282021"/>
                  </a:ext>
                </a:extLst>
              </a:tr>
              <a:tr h="150276">
                <a:tc>
                  <a:txBody>
                    <a:bodyPr/>
                    <a:lstStyle/>
                    <a:p>
                      <a:pPr fontAlgn="ctr"/>
                      <a:r>
                        <a:rPr lang="fr-FR" sz="1100" b="1">
                          <a:effectLst/>
                        </a:rPr>
                        <a:t>1571917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-0.000244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0.000312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0.000342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9887248"/>
                  </a:ext>
                </a:extLst>
              </a:tr>
              <a:tr h="150276">
                <a:tc>
                  <a:txBody>
                    <a:bodyPr/>
                    <a:lstStyle/>
                    <a:p>
                      <a:pPr fontAlgn="ctr"/>
                      <a:r>
                        <a:rPr lang="fr-FR" sz="1100" b="1">
                          <a:effectLst/>
                        </a:rPr>
                        <a:t>1571918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0.000841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0.000041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0.001085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2873103"/>
                  </a:ext>
                </a:extLst>
              </a:tr>
              <a:tr h="150276">
                <a:tc>
                  <a:txBody>
                    <a:bodyPr/>
                    <a:lstStyle/>
                    <a:p>
                      <a:pPr fontAlgn="ctr"/>
                      <a:r>
                        <a:rPr lang="fr-FR" sz="1100" b="1">
                          <a:effectLst/>
                        </a:rPr>
                        <a:t>1571919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0.000298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0.000564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0.001082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749007"/>
                  </a:ext>
                </a:extLst>
              </a:tr>
              <a:tr h="150276">
                <a:tc>
                  <a:txBody>
                    <a:bodyPr/>
                    <a:lstStyle/>
                    <a:p>
                      <a:pPr fontAlgn="ctr"/>
                      <a:r>
                        <a:rPr lang="fr-FR" sz="1100" b="1">
                          <a:effectLst/>
                        </a:rPr>
                        <a:t>1571920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0.000081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-0.000070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0.001082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8049100"/>
                  </a:ext>
                </a:extLst>
              </a:tr>
              <a:tr h="150276">
                <a:tc>
                  <a:txBody>
                    <a:bodyPr/>
                    <a:lstStyle/>
                    <a:p>
                      <a:pPr fontAlgn="ctr"/>
                      <a:r>
                        <a:rPr lang="fr-FR" sz="1100" b="1">
                          <a:effectLst/>
                        </a:rPr>
                        <a:t>1571921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0.000108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-0.000637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fr-FR" sz="1100">
                          <a:effectLst/>
                        </a:rPr>
                        <a:t>0.001082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2596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4419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1"/>
          <p:cNvSpPr/>
          <p:nvPr/>
        </p:nvSpPr>
        <p:spPr>
          <a:xfrm>
            <a:off x="882502" y="1163175"/>
            <a:ext cx="8470048" cy="329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41"/>
          <p:cNvSpPr txBox="1">
            <a:spLocks noGrp="1"/>
          </p:cNvSpPr>
          <p:nvPr>
            <p:ph type="ctrTitle"/>
          </p:nvPr>
        </p:nvSpPr>
        <p:spPr>
          <a:xfrm>
            <a:off x="723599" y="470625"/>
            <a:ext cx="3252977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Représentation graphique</a:t>
            </a:r>
            <a:endParaRPr/>
          </a:p>
        </p:txBody>
      </p:sp>
      <p:sp>
        <p:nvSpPr>
          <p:cNvPr id="347" name="Google Shape;347;p41"/>
          <p:cNvSpPr txBox="1"/>
          <p:nvPr/>
        </p:nvSpPr>
        <p:spPr>
          <a:xfrm>
            <a:off x="2729950" y="2611563"/>
            <a:ext cx="10746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50%</a:t>
            </a:r>
            <a:endParaRPr sz="3000"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611D0B2-277B-BB43-A8D4-F737BF60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07" y="1531130"/>
            <a:ext cx="3482310" cy="244919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50F77A2-3551-604E-9702-FC7FECBE21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398" y="1531130"/>
            <a:ext cx="2875670" cy="24491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>
            <a:off x="-403550" y="1010685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9"/>
          <p:cNvSpPr/>
          <p:nvPr/>
        </p:nvSpPr>
        <p:spPr>
          <a:xfrm>
            <a:off x="4715794" y="540000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ctrTitle"/>
          </p:nvPr>
        </p:nvSpPr>
        <p:spPr>
          <a:xfrm>
            <a:off x="490046" y="330849"/>
            <a:ext cx="393460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fr-FR" sz="1400"/>
              <a:t>L'ordre du modèle est retenu par le critère BIC</a:t>
            </a:r>
          </a:p>
        </p:txBody>
      </p:sp>
      <p:sp>
        <p:nvSpPr>
          <p:cNvPr id="280" name="Google Shape;280;p39"/>
          <p:cNvSpPr txBox="1"/>
          <p:nvPr/>
        </p:nvSpPr>
        <p:spPr>
          <a:xfrm>
            <a:off x="4933950" y="1010685"/>
            <a:ext cx="3102076" cy="1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FEVD avec la formule généralisée</a:t>
            </a:r>
            <a:endParaRPr sz="12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FBEBA1-808E-EC44-ACE9-954BEF5ADC14}"/>
              </a:ext>
            </a:extLst>
          </p:cNvPr>
          <p:cNvSpPr/>
          <p:nvPr/>
        </p:nvSpPr>
        <p:spPr>
          <a:xfrm>
            <a:off x="794333" y="1338280"/>
            <a:ext cx="36038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 sz="1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VECM </a:t>
            </a:r>
            <a:r>
              <a:rPr lang="fr-FR" sz="1200" err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Order</a:t>
            </a:r>
            <a:r>
              <a:rPr lang="fr-FR" sz="1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  <a:r>
              <a:rPr lang="fr-FR" sz="1200" err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Selection</a:t>
            </a:r>
            <a:r>
              <a:rPr lang="fr-FR" sz="1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(*</a:t>
            </a:r>
            <a:r>
              <a:rPr lang="fr-FR" sz="1200" err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highlights</a:t>
            </a:r>
            <a:r>
              <a:rPr lang="fr-FR" sz="12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 the minimums)</a:t>
            </a:r>
          </a:p>
        </p:txBody>
      </p:sp>
      <p:pic>
        <p:nvPicPr>
          <p:cNvPr id="9" name="Image 4" descr="Une image contenant texte, table&#10;&#10;Description générée automatiquement">
            <a:extLst>
              <a:ext uri="{FF2B5EF4-FFF2-40B4-BE49-F238E27FC236}">
                <a16:creationId xmlns:a16="http://schemas.microsoft.com/office/drawing/2014/main" id="{97ED01BC-2271-E34E-8B94-7E6E19C5F7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75"/>
          <a:stretch/>
        </p:blipFill>
        <p:spPr>
          <a:xfrm>
            <a:off x="1106421" y="2015067"/>
            <a:ext cx="2771932" cy="1986847"/>
          </a:xfrm>
          <a:prstGeom prst="rect">
            <a:avLst/>
          </a:prstGeom>
        </p:spPr>
      </p:pic>
      <p:pic>
        <p:nvPicPr>
          <p:cNvPr id="10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374FA05F-1F52-E842-902A-1EA976823F7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101"/>
          <a:stretch/>
        </p:blipFill>
        <p:spPr>
          <a:xfrm>
            <a:off x="5247590" y="1778001"/>
            <a:ext cx="3286809" cy="143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668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>
            <a:off x="-403550" y="1010685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9"/>
          <p:cNvSpPr/>
          <p:nvPr/>
        </p:nvSpPr>
        <p:spPr>
          <a:xfrm>
            <a:off x="4715794" y="540000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ctrTitle"/>
          </p:nvPr>
        </p:nvSpPr>
        <p:spPr>
          <a:xfrm>
            <a:off x="404961" y="187352"/>
            <a:ext cx="321117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" sz="1400"/>
              <a:t>Generalised FEVD on the 1 hour-ahead predictor </a:t>
            </a:r>
            <a:endParaRPr sz="1400"/>
          </a:p>
        </p:txBody>
      </p:sp>
      <p:sp>
        <p:nvSpPr>
          <p:cNvPr id="280" name="Google Shape;280;p39"/>
          <p:cNvSpPr txBox="1"/>
          <p:nvPr/>
        </p:nvSpPr>
        <p:spPr>
          <a:xfrm>
            <a:off x="4933950" y="744700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Graphes obtenus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FBEBA1-808E-EC44-ACE9-954BEF5ADC14}"/>
              </a:ext>
            </a:extLst>
          </p:cNvPr>
          <p:cNvSpPr/>
          <p:nvPr/>
        </p:nvSpPr>
        <p:spPr>
          <a:xfrm>
            <a:off x="1747979" y="1141586"/>
            <a:ext cx="1649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Graphes souhaités</a:t>
            </a:r>
          </a:p>
        </p:txBody>
      </p:sp>
      <p:pic>
        <p:nvPicPr>
          <p:cNvPr id="9" name="Image 5">
            <a:extLst>
              <a:ext uri="{FF2B5EF4-FFF2-40B4-BE49-F238E27FC236}">
                <a16:creationId xmlns:a16="http://schemas.microsoft.com/office/drawing/2014/main" id="{7CB7998D-2832-2D4B-A118-CFC40B09C8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74" t="16771" r="4630" b="3203"/>
          <a:stretch/>
        </p:blipFill>
        <p:spPr>
          <a:xfrm>
            <a:off x="404961" y="1544915"/>
            <a:ext cx="3211178" cy="2963018"/>
          </a:xfrm>
          <a:prstGeom prst="rect">
            <a:avLst/>
          </a:prstGeom>
        </p:spPr>
      </p:pic>
      <p:pic>
        <p:nvPicPr>
          <p:cNvPr id="16" name="Image 3">
            <a:extLst>
              <a:ext uri="{FF2B5EF4-FFF2-40B4-BE49-F238E27FC236}">
                <a16:creationId xmlns:a16="http://schemas.microsoft.com/office/drawing/2014/main" id="{67F76FE2-CAE2-6D4E-9A78-A1245CE96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196" y="1055582"/>
            <a:ext cx="2088908" cy="1430165"/>
          </a:xfrm>
          <a:prstGeom prst="rect">
            <a:avLst/>
          </a:prstGeom>
        </p:spPr>
      </p:pic>
      <p:pic>
        <p:nvPicPr>
          <p:cNvPr id="17" name="Image 4">
            <a:extLst>
              <a:ext uri="{FF2B5EF4-FFF2-40B4-BE49-F238E27FC236}">
                <a16:creationId xmlns:a16="http://schemas.microsoft.com/office/drawing/2014/main" id="{3E0BF52F-906F-914A-BBA7-86FEC6686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8646" y="1055583"/>
            <a:ext cx="2205354" cy="1430164"/>
          </a:xfrm>
          <a:prstGeom prst="rect">
            <a:avLst/>
          </a:prstGeom>
        </p:spPr>
      </p:pic>
      <p:pic>
        <p:nvPicPr>
          <p:cNvPr id="18" name="Image 5">
            <a:extLst>
              <a:ext uri="{FF2B5EF4-FFF2-40B4-BE49-F238E27FC236}">
                <a16:creationId xmlns:a16="http://schemas.microsoft.com/office/drawing/2014/main" id="{8199AB0E-37F8-8D42-9697-F8947AD94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5506" y="2590123"/>
            <a:ext cx="2238777" cy="1437396"/>
          </a:xfrm>
          <a:prstGeom prst="rect">
            <a:avLst/>
          </a:prstGeom>
        </p:spPr>
      </p:pic>
      <p:pic>
        <p:nvPicPr>
          <p:cNvPr id="19" name="Image 6">
            <a:extLst>
              <a:ext uri="{FF2B5EF4-FFF2-40B4-BE49-F238E27FC236}">
                <a16:creationId xmlns:a16="http://schemas.microsoft.com/office/drawing/2014/main" id="{7F4E7585-B9CF-1941-B48C-A7ED4E8362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1196" y="2590123"/>
            <a:ext cx="2088908" cy="143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5526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>
            <a:off x="-403550" y="1010685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9"/>
          <p:cNvSpPr/>
          <p:nvPr/>
        </p:nvSpPr>
        <p:spPr>
          <a:xfrm>
            <a:off x="4715794" y="540000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ctrTitle"/>
          </p:nvPr>
        </p:nvSpPr>
        <p:spPr>
          <a:xfrm>
            <a:off x="404961" y="187352"/>
            <a:ext cx="321117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"/>
              <a:t>Contribution totale</a:t>
            </a:r>
            <a:endParaRPr/>
          </a:p>
        </p:txBody>
      </p:sp>
      <p:sp>
        <p:nvSpPr>
          <p:cNvPr id="280" name="Google Shape;280;p39"/>
          <p:cNvSpPr txBox="1"/>
          <p:nvPr/>
        </p:nvSpPr>
        <p:spPr>
          <a:xfrm>
            <a:off x="4933950" y="744700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Graphes obtenus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FBEBA1-808E-EC44-ACE9-954BEF5ADC14}"/>
              </a:ext>
            </a:extLst>
          </p:cNvPr>
          <p:cNvSpPr/>
          <p:nvPr/>
        </p:nvSpPr>
        <p:spPr>
          <a:xfrm>
            <a:off x="1747979" y="1141586"/>
            <a:ext cx="14927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Graphe souhaité</a:t>
            </a:r>
          </a:p>
        </p:txBody>
      </p:sp>
      <p:pic>
        <p:nvPicPr>
          <p:cNvPr id="12" name="Image 6">
            <a:extLst>
              <a:ext uri="{FF2B5EF4-FFF2-40B4-BE49-F238E27FC236}">
                <a16:creationId xmlns:a16="http://schemas.microsoft.com/office/drawing/2014/main" id="{36FC8C7F-226E-EA47-9735-C5DEF1C4D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337"/>
          <a:stretch/>
        </p:blipFill>
        <p:spPr>
          <a:xfrm>
            <a:off x="6678285" y="2680108"/>
            <a:ext cx="2313315" cy="1402340"/>
          </a:xfrm>
          <a:prstGeom prst="rect">
            <a:avLst/>
          </a:prstGeom>
        </p:spPr>
      </p:pic>
      <p:pic>
        <p:nvPicPr>
          <p:cNvPr id="13" name="Image 7">
            <a:extLst>
              <a:ext uri="{FF2B5EF4-FFF2-40B4-BE49-F238E27FC236}">
                <a16:creationId xmlns:a16="http://schemas.microsoft.com/office/drawing/2014/main" id="{8316CE52-7BA0-6F46-A565-DCE20CB1B0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42"/>
          <a:stretch/>
        </p:blipFill>
        <p:spPr>
          <a:xfrm>
            <a:off x="4924894" y="1162100"/>
            <a:ext cx="2313315" cy="1467657"/>
          </a:xfrm>
          <a:prstGeom prst="rect">
            <a:avLst/>
          </a:prstGeom>
        </p:spPr>
      </p:pic>
      <p:pic>
        <p:nvPicPr>
          <p:cNvPr id="14" name="Image 5">
            <a:extLst>
              <a:ext uri="{FF2B5EF4-FFF2-40B4-BE49-F238E27FC236}">
                <a16:creationId xmlns:a16="http://schemas.microsoft.com/office/drawing/2014/main" id="{AE4A75DA-F044-D243-AB9A-3BBCD54075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1672629"/>
            <a:ext cx="4038600" cy="246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28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>
            <a:spLocks noGrp="1"/>
          </p:cNvSpPr>
          <p:nvPr>
            <p:ph type="ctrTitle" idx="6"/>
          </p:nvPr>
        </p:nvSpPr>
        <p:spPr>
          <a:xfrm>
            <a:off x="1185434" y="3778107"/>
            <a:ext cx="1444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HF Mission</a:t>
            </a:r>
            <a:endParaRPr/>
          </a:p>
        </p:txBody>
      </p:sp>
      <p:sp>
        <p:nvSpPr>
          <p:cNvPr id="154" name="Google Shape;154;p30"/>
          <p:cNvSpPr txBox="1">
            <a:spLocks noGrp="1"/>
          </p:cNvSpPr>
          <p:nvPr>
            <p:ph type="title" idx="8"/>
          </p:nvPr>
        </p:nvSpPr>
        <p:spPr>
          <a:xfrm>
            <a:off x="876300" y="320000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ctrTitle" idx="21"/>
          </p:nvPr>
        </p:nvSpPr>
        <p:spPr>
          <a:xfrm>
            <a:off x="723600" y="470622"/>
            <a:ext cx="17538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</a:t>
            </a:r>
            <a:r>
              <a:rPr lang="es"/>
              <a:t>able des matières</a:t>
            </a:r>
            <a:endParaRPr/>
          </a:p>
        </p:txBody>
      </p:sp>
      <p:sp>
        <p:nvSpPr>
          <p:cNvPr id="156" name="Google Shape;156;p30"/>
          <p:cNvSpPr txBox="1">
            <a:spLocks noGrp="1"/>
          </p:cNvSpPr>
          <p:nvPr>
            <p:ph type="ctrTitle"/>
          </p:nvPr>
        </p:nvSpPr>
        <p:spPr>
          <a:xfrm>
            <a:off x="2869492" y="2202425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Cross Asset Mission</a:t>
            </a:r>
            <a:endParaRPr/>
          </a:p>
        </p:txBody>
      </p:sp>
      <p:sp>
        <p:nvSpPr>
          <p:cNvPr id="158" name="Google Shape;158;p30"/>
          <p:cNvSpPr txBox="1">
            <a:spLocks noGrp="1"/>
          </p:cNvSpPr>
          <p:nvPr>
            <p:ph type="title" idx="2"/>
          </p:nvPr>
        </p:nvSpPr>
        <p:spPr>
          <a:xfrm>
            <a:off x="2285884" y="1624335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59" name="Google Shape;159;p30"/>
          <p:cNvSpPr txBox="1">
            <a:spLocks noGrp="1"/>
          </p:cNvSpPr>
          <p:nvPr>
            <p:ph type="ctrTitle" idx="3"/>
          </p:nvPr>
        </p:nvSpPr>
        <p:spPr>
          <a:xfrm>
            <a:off x="3965788" y="2199025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Crypto Mission</a:t>
            </a:r>
            <a:endParaRPr/>
          </a:p>
        </p:txBody>
      </p:sp>
      <p:sp>
        <p:nvSpPr>
          <p:cNvPr id="161" name="Google Shape;161;p30"/>
          <p:cNvSpPr txBox="1">
            <a:spLocks noGrp="1"/>
          </p:cNvSpPr>
          <p:nvPr>
            <p:ph type="title" idx="5"/>
          </p:nvPr>
        </p:nvSpPr>
        <p:spPr>
          <a:xfrm>
            <a:off x="4483545" y="16209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62" name="Google Shape;162;p30"/>
          <p:cNvSpPr txBox="1">
            <a:spLocks noGrp="1"/>
          </p:cNvSpPr>
          <p:nvPr>
            <p:ph type="ctrTitle" idx="9"/>
          </p:nvPr>
        </p:nvSpPr>
        <p:spPr>
          <a:xfrm>
            <a:off x="3965789" y="3756781"/>
            <a:ext cx="11700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Conclusion</a:t>
            </a:r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title" idx="14"/>
          </p:nvPr>
        </p:nvSpPr>
        <p:spPr>
          <a:xfrm>
            <a:off x="3965800" y="319187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2ACED3D-06F7-9E4B-93A8-FC1C891B2B1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F50476BE-14A0-F147-8049-ED42D4C95C68}"/>
              </a:ext>
            </a:extLst>
          </p:cNvPr>
          <p:cNvSpPr>
            <a:spLocks noGrp="1"/>
          </p:cNvSpPr>
          <p:nvPr>
            <p:ph type="subTitle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ous-titre 6">
            <a:extLst>
              <a:ext uri="{FF2B5EF4-FFF2-40B4-BE49-F238E27FC236}">
                <a16:creationId xmlns:a16="http://schemas.microsoft.com/office/drawing/2014/main" id="{60C0EC08-78C2-5442-9ACF-77DD6542E1A1}"/>
              </a:ext>
            </a:extLst>
          </p:cNvPr>
          <p:cNvSpPr>
            <a:spLocks noGrp="1"/>
          </p:cNvSpPr>
          <p:nvPr>
            <p:ph type="subTitle" idx="7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1464E1ED-222B-144C-9E8F-8AE5F18D0953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>
            <a:off x="-403550" y="1010685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9"/>
          <p:cNvSpPr/>
          <p:nvPr/>
        </p:nvSpPr>
        <p:spPr>
          <a:xfrm>
            <a:off x="4715794" y="540000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ctrTitle"/>
          </p:nvPr>
        </p:nvSpPr>
        <p:spPr>
          <a:xfrm>
            <a:off x="404960" y="187352"/>
            <a:ext cx="345583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s" sz="1400"/>
              <a:t>Contribution nette de la FEVD classique</a:t>
            </a:r>
            <a:endParaRPr sz="1400"/>
          </a:p>
        </p:txBody>
      </p:sp>
      <p:sp>
        <p:nvSpPr>
          <p:cNvPr id="280" name="Google Shape;280;p39"/>
          <p:cNvSpPr txBox="1"/>
          <p:nvPr/>
        </p:nvSpPr>
        <p:spPr>
          <a:xfrm>
            <a:off x="4933950" y="744700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Graphes obtenus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FBEBA1-808E-EC44-ACE9-954BEF5ADC14}"/>
              </a:ext>
            </a:extLst>
          </p:cNvPr>
          <p:cNvSpPr/>
          <p:nvPr/>
        </p:nvSpPr>
        <p:spPr>
          <a:xfrm>
            <a:off x="1747979" y="1141586"/>
            <a:ext cx="1649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fr-FR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Graphes souhaités</a:t>
            </a:r>
          </a:p>
        </p:txBody>
      </p:sp>
      <p:pic>
        <p:nvPicPr>
          <p:cNvPr id="12" name="Image 4">
            <a:extLst>
              <a:ext uri="{FF2B5EF4-FFF2-40B4-BE49-F238E27FC236}">
                <a16:creationId xmlns:a16="http://schemas.microsoft.com/office/drawing/2014/main" id="{34EC2084-DBD3-1D42-BBD1-25A4B947CD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061"/>
          <a:stretch/>
        </p:blipFill>
        <p:spPr>
          <a:xfrm>
            <a:off x="4852345" y="1162099"/>
            <a:ext cx="2008705" cy="1450364"/>
          </a:xfrm>
          <a:prstGeom prst="rect">
            <a:avLst/>
          </a:prstGeom>
        </p:spPr>
      </p:pic>
      <p:pic>
        <p:nvPicPr>
          <p:cNvPr id="13" name="Image 6">
            <a:extLst>
              <a:ext uri="{FF2B5EF4-FFF2-40B4-BE49-F238E27FC236}">
                <a16:creationId xmlns:a16="http://schemas.microsoft.com/office/drawing/2014/main" id="{D0E2B76A-2EAD-6C49-83D0-B457FFE2A9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061"/>
          <a:stretch/>
        </p:blipFill>
        <p:spPr>
          <a:xfrm>
            <a:off x="7133840" y="1162100"/>
            <a:ext cx="1892159" cy="1450364"/>
          </a:xfrm>
          <a:prstGeom prst="rect">
            <a:avLst/>
          </a:prstGeom>
        </p:spPr>
      </p:pic>
      <p:pic>
        <p:nvPicPr>
          <p:cNvPr id="14" name="Image 8">
            <a:extLst>
              <a:ext uri="{FF2B5EF4-FFF2-40B4-BE49-F238E27FC236}">
                <a16:creationId xmlns:a16="http://schemas.microsoft.com/office/drawing/2014/main" id="{7DB3BC31-5AA4-294D-83DE-0738690BE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3950" y="2692268"/>
            <a:ext cx="1776386" cy="1321900"/>
          </a:xfrm>
          <a:prstGeom prst="rect">
            <a:avLst/>
          </a:prstGeom>
        </p:spPr>
      </p:pic>
      <p:pic>
        <p:nvPicPr>
          <p:cNvPr id="15" name="Image 7">
            <a:extLst>
              <a:ext uri="{FF2B5EF4-FFF2-40B4-BE49-F238E27FC236}">
                <a16:creationId xmlns:a16="http://schemas.microsoft.com/office/drawing/2014/main" id="{86F1B4D4-0A2D-374A-BA9F-807C8D8038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9613" y="2692268"/>
            <a:ext cx="1776386" cy="1360727"/>
          </a:xfrm>
          <a:prstGeom prst="rect">
            <a:avLst/>
          </a:prstGeom>
        </p:spPr>
      </p:pic>
      <p:pic>
        <p:nvPicPr>
          <p:cNvPr id="20" name="Image 5">
            <a:extLst>
              <a:ext uri="{FF2B5EF4-FFF2-40B4-BE49-F238E27FC236}">
                <a16:creationId xmlns:a16="http://schemas.microsoft.com/office/drawing/2014/main" id="{726FE589-BED9-074E-88D3-E2DBAF5DB7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510" t="16121" r="2982" b="3440"/>
          <a:stretch/>
        </p:blipFill>
        <p:spPr>
          <a:xfrm>
            <a:off x="754320" y="1457397"/>
            <a:ext cx="2686500" cy="297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860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HF Mission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394" name="Google Shape;394;p43"/>
          <p:cNvSpPr txBox="1">
            <a:spLocks noGrp="1"/>
          </p:cNvSpPr>
          <p:nvPr>
            <p:ph type="title" idx="2"/>
          </p:nvPr>
        </p:nvSpPr>
        <p:spPr>
          <a:xfrm flipH="1">
            <a:off x="-5174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03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723600" y="452975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</a:rPr>
              <a:t>Contexte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9" name="Google Shape;529;p48"/>
          <p:cNvSpPr txBox="1">
            <a:spLocks noGrp="1"/>
          </p:cNvSpPr>
          <p:nvPr>
            <p:ph type="subTitle" idx="4"/>
          </p:nvPr>
        </p:nvSpPr>
        <p:spPr>
          <a:xfrm>
            <a:off x="4240075" y="3844972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 algn="l">
              <a:buAutoNum type="arabicPeriod"/>
            </a:pPr>
            <a:r>
              <a:rPr lang="fr-CH">
                <a:solidFill>
                  <a:schemeClr val="dk1"/>
                </a:solidFill>
              </a:rPr>
              <a:t>Tracer les données brutes pour observer une non-stationnarité</a:t>
            </a:r>
          </a:p>
          <a:p>
            <a:pPr marL="228600" indent="-228600" algn="l">
              <a:buAutoNum type="arabicPeriod"/>
            </a:pPr>
            <a:r>
              <a:rPr lang="fr-CH">
                <a:solidFill>
                  <a:schemeClr val="dk1"/>
                </a:solidFill>
              </a:rPr>
              <a:t>"</a:t>
            </a:r>
            <a:r>
              <a:rPr lang="fr-CH" err="1">
                <a:solidFill>
                  <a:schemeClr val="dk1"/>
                </a:solidFill>
              </a:rPr>
              <a:t>Stationnariser</a:t>
            </a:r>
            <a:r>
              <a:rPr lang="fr-CH">
                <a:solidFill>
                  <a:schemeClr val="dk1"/>
                </a:solidFill>
              </a:rPr>
              <a:t>" les données et observer les informations endogènes entre les différentes variables</a:t>
            </a:r>
          </a:p>
          <a:p>
            <a:pPr marL="228600" indent="-228600" algn="l">
              <a:buAutoNum type="arabicPeriod"/>
            </a:pPr>
            <a:r>
              <a:rPr lang="fr-CH">
                <a:solidFill>
                  <a:schemeClr val="dk1"/>
                </a:solidFill>
              </a:rPr>
              <a:t>Application d'un modèle VAR, et trouver l'ordre du modèle</a:t>
            </a:r>
          </a:p>
        </p:txBody>
      </p:sp>
      <p:sp>
        <p:nvSpPr>
          <p:cNvPr id="530" name="Google Shape;530;p48"/>
          <p:cNvSpPr txBox="1">
            <a:spLocks noGrp="1"/>
          </p:cNvSpPr>
          <p:nvPr>
            <p:ph type="ctrTitle" idx="5"/>
          </p:nvPr>
        </p:nvSpPr>
        <p:spPr>
          <a:xfrm>
            <a:off x="4240075" y="353637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Méthode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4240075" y="2538175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fr-FR">
                <a:solidFill>
                  <a:schemeClr val="dk1"/>
                </a:solidFill>
              </a:rPr>
              <a:t>Dossier de 177 fichiers correspondant chacune à des stocks venant des marchés de Hong Kong, Tokyo, New York, Nasdaq, Paris et Londres</a:t>
            </a: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4240075" y="220510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Données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240075" y="1499975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/>
            <a:r>
              <a:rPr lang="fr-FR">
                <a:solidFill>
                  <a:schemeClr val="dk1"/>
                </a:solidFill>
              </a:rPr>
              <a:t>Etudier le comportement des marchés en haute fréquence à partir de nos données et comparer aux résultats du papier de recherche.</a:t>
            </a: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Objectif de la mission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674;p68">
            <a:extLst>
              <a:ext uri="{FF2B5EF4-FFF2-40B4-BE49-F238E27FC236}">
                <a16:creationId xmlns:a16="http://schemas.microsoft.com/office/drawing/2014/main" id="{6BA25009-88E2-DF40-9B44-268DC129CA46}"/>
              </a:ext>
            </a:extLst>
          </p:cNvPr>
          <p:cNvSpPr/>
          <p:nvPr/>
        </p:nvSpPr>
        <p:spPr>
          <a:xfrm>
            <a:off x="3036325" y="1148217"/>
            <a:ext cx="354375" cy="350164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746;p68">
            <a:extLst>
              <a:ext uri="{FF2B5EF4-FFF2-40B4-BE49-F238E27FC236}">
                <a16:creationId xmlns:a16="http://schemas.microsoft.com/office/drawing/2014/main" id="{E8474698-D0CD-CE45-8117-C4FE0A562D42}"/>
              </a:ext>
            </a:extLst>
          </p:cNvPr>
          <p:cNvGrpSpPr/>
          <p:nvPr/>
        </p:nvGrpSpPr>
        <p:grpSpPr>
          <a:xfrm>
            <a:off x="3059271" y="2219934"/>
            <a:ext cx="350302" cy="318241"/>
            <a:chOff x="-62518200" y="2692475"/>
            <a:chExt cx="318225" cy="289100"/>
          </a:xfrm>
        </p:grpSpPr>
        <p:sp>
          <p:nvSpPr>
            <p:cNvPr id="49" name="Google Shape;4747;p68">
              <a:extLst>
                <a:ext uri="{FF2B5EF4-FFF2-40B4-BE49-F238E27FC236}">
                  <a16:creationId xmlns:a16="http://schemas.microsoft.com/office/drawing/2014/main" id="{37875DA4-E018-8046-A3FF-7BD1ACD78328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48;p68">
              <a:extLst>
                <a:ext uri="{FF2B5EF4-FFF2-40B4-BE49-F238E27FC236}">
                  <a16:creationId xmlns:a16="http://schemas.microsoft.com/office/drawing/2014/main" id="{60DAE8A8-C3C0-7047-93DD-9F1AB96E93FF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4715;p68">
            <a:extLst>
              <a:ext uri="{FF2B5EF4-FFF2-40B4-BE49-F238E27FC236}">
                <a16:creationId xmlns:a16="http://schemas.microsoft.com/office/drawing/2014/main" id="{E6CBFEFC-76FE-CB42-A39D-5672FDF85CDB}"/>
              </a:ext>
            </a:extLst>
          </p:cNvPr>
          <p:cNvGrpSpPr/>
          <p:nvPr/>
        </p:nvGrpSpPr>
        <p:grpSpPr>
          <a:xfrm>
            <a:off x="3042132" y="3502458"/>
            <a:ext cx="348568" cy="342514"/>
            <a:chOff x="-60988625" y="2310475"/>
            <a:chExt cx="316650" cy="311150"/>
          </a:xfrm>
          <a:solidFill>
            <a:schemeClr val="bg1"/>
          </a:solidFill>
        </p:grpSpPr>
        <p:sp>
          <p:nvSpPr>
            <p:cNvPr id="52" name="Google Shape;4716;p68">
              <a:extLst>
                <a:ext uri="{FF2B5EF4-FFF2-40B4-BE49-F238E27FC236}">
                  <a16:creationId xmlns:a16="http://schemas.microsoft.com/office/drawing/2014/main" id="{B1D2C62B-DE16-A14A-8C5F-D13474957658}"/>
                </a:ext>
              </a:extLst>
            </p:cNvPr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17;p68">
              <a:extLst>
                <a:ext uri="{FF2B5EF4-FFF2-40B4-BE49-F238E27FC236}">
                  <a16:creationId xmlns:a16="http://schemas.microsoft.com/office/drawing/2014/main" id="{7CD2F1B4-0B07-A74F-906C-9614CE155EE4}"/>
                </a:ext>
              </a:extLst>
            </p:cNvPr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18;p68">
              <a:extLst>
                <a:ext uri="{FF2B5EF4-FFF2-40B4-BE49-F238E27FC236}">
                  <a16:creationId xmlns:a16="http://schemas.microsoft.com/office/drawing/2014/main" id="{B1BE4800-730D-5D48-BE85-EBB5EF8B49FA}"/>
                </a:ext>
              </a:extLst>
            </p:cNvPr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19;p68">
              <a:extLst>
                <a:ext uri="{FF2B5EF4-FFF2-40B4-BE49-F238E27FC236}">
                  <a16:creationId xmlns:a16="http://schemas.microsoft.com/office/drawing/2014/main" id="{783B7BA8-4BBC-7248-AE4A-906971A86A70}"/>
                </a:ext>
              </a:extLst>
            </p:cNvPr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20;p68">
              <a:extLst>
                <a:ext uri="{FF2B5EF4-FFF2-40B4-BE49-F238E27FC236}">
                  <a16:creationId xmlns:a16="http://schemas.microsoft.com/office/drawing/2014/main" id="{7D716E33-B940-7145-B99B-4C05333B21B0}"/>
                </a:ext>
              </a:extLst>
            </p:cNvPr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21;p68">
              <a:extLst>
                <a:ext uri="{FF2B5EF4-FFF2-40B4-BE49-F238E27FC236}">
                  <a16:creationId xmlns:a16="http://schemas.microsoft.com/office/drawing/2014/main" id="{2210A24F-E538-1B4A-AEBC-7EFD1B372FE9}"/>
                </a:ext>
              </a:extLst>
            </p:cNvPr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24727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Data 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4" descr="Une image contenant table&#10;&#10;Description générée automatiquement">
            <a:extLst>
              <a:ext uri="{FF2B5EF4-FFF2-40B4-BE49-F238E27FC236}">
                <a16:creationId xmlns:a16="http://schemas.microsoft.com/office/drawing/2014/main" id="{133EB758-F626-4C42-8376-2796B1CAC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1541384"/>
            <a:ext cx="5067300" cy="3311682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077BDE0-B3EF-4CA4-A138-0DEBDCE6BD82}"/>
              </a:ext>
            </a:extLst>
          </p:cNvPr>
          <p:cNvSpPr txBox="1"/>
          <p:nvPr/>
        </p:nvSpPr>
        <p:spPr>
          <a:xfrm>
            <a:off x="3695700" y="1111250"/>
            <a:ext cx="1758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Stock 0002 (HK)</a:t>
            </a:r>
          </a:p>
        </p:txBody>
      </p:sp>
    </p:spTree>
    <p:extLst>
      <p:ext uri="{BB962C8B-B14F-4D97-AF65-F5344CB8AC3E}">
        <p14:creationId xmlns:p14="http://schemas.microsoft.com/office/powerpoint/2010/main" val="18370972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>
            <a:off x="-403550" y="1010685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9"/>
          <p:cNvSpPr/>
          <p:nvPr/>
        </p:nvSpPr>
        <p:spPr>
          <a:xfrm>
            <a:off x="4715794" y="540000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31731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/>
              <a:t>Marché Asiatique</a:t>
            </a:r>
          </a:p>
        </p:txBody>
      </p:sp>
      <p:sp>
        <p:nvSpPr>
          <p:cNvPr id="280" name="Google Shape;280;p39"/>
          <p:cNvSpPr txBox="1"/>
          <p:nvPr/>
        </p:nvSpPr>
        <p:spPr>
          <a:xfrm>
            <a:off x="4933950" y="744700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MA" err="1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Tokyo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FBEBA1-808E-EC44-ACE9-954BEF5ADC14}"/>
              </a:ext>
            </a:extLst>
          </p:cNvPr>
          <p:cNvSpPr/>
          <p:nvPr/>
        </p:nvSpPr>
        <p:spPr>
          <a:xfrm>
            <a:off x="1747979" y="1141586"/>
            <a:ext cx="184731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lvl="0"/>
            <a:endParaRPr lang="fr-FR">
              <a:solidFill>
                <a:schemeClr val="dk1"/>
              </a:solidFill>
              <a:latin typeface="DM Serif Display"/>
              <a:ea typeface="DM Serif Display"/>
              <a:cs typeface="DM Serif Display"/>
            </a:endParaRPr>
          </a:p>
        </p:txBody>
      </p:sp>
      <p:pic>
        <p:nvPicPr>
          <p:cNvPr id="2" name="Image 4">
            <a:extLst>
              <a:ext uri="{FF2B5EF4-FFF2-40B4-BE49-F238E27FC236}">
                <a16:creationId xmlns:a16="http://schemas.microsoft.com/office/drawing/2014/main" id="{BBC2CBE3-F2ED-4746-93E0-2F1CFD5C8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50" y="1629131"/>
            <a:ext cx="3282950" cy="2640888"/>
          </a:xfrm>
          <a:prstGeom prst="rect">
            <a:avLst/>
          </a:prstGeom>
        </p:spPr>
      </p:pic>
      <p:sp>
        <p:nvSpPr>
          <p:cNvPr id="10" name="Google Shape;280;p39">
            <a:extLst>
              <a:ext uri="{FF2B5EF4-FFF2-40B4-BE49-F238E27FC236}">
                <a16:creationId xmlns:a16="http://schemas.microsoft.com/office/drawing/2014/main" id="{9C8EC7E9-C298-4BB9-AA8D-C790654C91E2}"/>
              </a:ext>
            </a:extLst>
          </p:cNvPr>
          <p:cNvSpPr txBox="1"/>
          <p:nvPr/>
        </p:nvSpPr>
        <p:spPr>
          <a:xfrm>
            <a:off x="2844800" y="1144749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Hong Kong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ACE5F36B-893F-4F9B-ABE4-4642342D6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100" y="1144021"/>
            <a:ext cx="3098800" cy="259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858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>
            <a:off x="-403550" y="1010685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9"/>
          <p:cNvSpPr/>
          <p:nvPr/>
        </p:nvSpPr>
        <p:spPr>
          <a:xfrm>
            <a:off x="4715794" y="540000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31731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/>
              <a:t>Marché Américain</a:t>
            </a:r>
            <a:endParaRPr lang="es" err="1"/>
          </a:p>
        </p:txBody>
      </p:sp>
      <p:sp>
        <p:nvSpPr>
          <p:cNvPr id="280" name="Google Shape;280;p39"/>
          <p:cNvSpPr txBox="1"/>
          <p:nvPr/>
        </p:nvSpPr>
        <p:spPr>
          <a:xfrm>
            <a:off x="4933950" y="744700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Nasdaq</a:t>
            </a:r>
            <a:endParaRPr err="1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FBEBA1-808E-EC44-ACE9-954BEF5ADC14}"/>
              </a:ext>
            </a:extLst>
          </p:cNvPr>
          <p:cNvSpPr/>
          <p:nvPr/>
        </p:nvSpPr>
        <p:spPr>
          <a:xfrm>
            <a:off x="1747979" y="1141586"/>
            <a:ext cx="184731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lvl="0"/>
            <a:endParaRPr lang="fr-FR">
              <a:solidFill>
                <a:schemeClr val="dk1"/>
              </a:solidFill>
              <a:latin typeface="DM Serif Display"/>
              <a:ea typeface="DM Serif Display"/>
              <a:cs typeface="DM Serif Display"/>
            </a:endParaRPr>
          </a:p>
        </p:txBody>
      </p:sp>
      <p:sp>
        <p:nvSpPr>
          <p:cNvPr id="10" name="Google Shape;280;p39">
            <a:extLst>
              <a:ext uri="{FF2B5EF4-FFF2-40B4-BE49-F238E27FC236}">
                <a16:creationId xmlns:a16="http://schemas.microsoft.com/office/drawing/2014/main" id="{9C8EC7E9-C298-4BB9-AA8D-C790654C91E2}"/>
              </a:ext>
            </a:extLst>
          </p:cNvPr>
          <p:cNvSpPr txBox="1"/>
          <p:nvPr/>
        </p:nvSpPr>
        <p:spPr>
          <a:xfrm>
            <a:off x="2844800" y="1144749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New York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14CD88FA-6E9A-4B2F-92C3-6E206F013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647140"/>
            <a:ext cx="3143250" cy="2547721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80562C2B-E448-4BCF-91AB-28FC892F8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1143174"/>
            <a:ext cx="3181350" cy="269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154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/>
          <p:nvPr/>
        </p:nvSpPr>
        <p:spPr>
          <a:xfrm>
            <a:off x="-403550" y="1010685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9"/>
          <p:cNvSpPr/>
          <p:nvPr/>
        </p:nvSpPr>
        <p:spPr>
          <a:xfrm>
            <a:off x="4715794" y="540000"/>
            <a:ext cx="4828200" cy="3592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317312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"/>
              <a:t>Marché </a:t>
            </a:r>
            <a:r>
              <a:rPr lang="es" err="1"/>
              <a:t>européen</a:t>
            </a:r>
          </a:p>
        </p:txBody>
      </p:sp>
      <p:sp>
        <p:nvSpPr>
          <p:cNvPr id="280" name="Google Shape;280;p39"/>
          <p:cNvSpPr txBox="1"/>
          <p:nvPr/>
        </p:nvSpPr>
        <p:spPr>
          <a:xfrm>
            <a:off x="4933950" y="744700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</a:rPr>
              <a:t>Londres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6FBEBA1-808E-EC44-ACE9-954BEF5ADC14}"/>
              </a:ext>
            </a:extLst>
          </p:cNvPr>
          <p:cNvSpPr/>
          <p:nvPr/>
        </p:nvSpPr>
        <p:spPr>
          <a:xfrm>
            <a:off x="1747979" y="1141586"/>
            <a:ext cx="184731" cy="307777"/>
          </a:xfrm>
          <a:prstGeom prst="rect">
            <a:avLst/>
          </a:prstGeom>
        </p:spPr>
        <p:txBody>
          <a:bodyPr wrap="none" lIns="91440" tIns="45720" rIns="91440" bIns="45720" anchor="t">
            <a:spAutoFit/>
          </a:bodyPr>
          <a:lstStyle/>
          <a:p>
            <a:pPr lvl="0"/>
            <a:endParaRPr lang="fr-FR">
              <a:solidFill>
                <a:schemeClr val="dk1"/>
              </a:solidFill>
              <a:latin typeface="DM Serif Display"/>
              <a:ea typeface="DM Serif Display"/>
              <a:cs typeface="DM Serif Display"/>
            </a:endParaRPr>
          </a:p>
        </p:txBody>
      </p:sp>
      <p:sp>
        <p:nvSpPr>
          <p:cNvPr id="10" name="Google Shape;280;p39">
            <a:extLst>
              <a:ext uri="{FF2B5EF4-FFF2-40B4-BE49-F238E27FC236}">
                <a16:creationId xmlns:a16="http://schemas.microsoft.com/office/drawing/2014/main" id="{9C8EC7E9-C298-4BB9-AA8D-C790654C91E2}"/>
              </a:ext>
            </a:extLst>
          </p:cNvPr>
          <p:cNvSpPr txBox="1"/>
          <p:nvPr/>
        </p:nvSpPr>
        <p:spPr>
          <a:xfrm>
            <a:off x="2844800" y="1144749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Paris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5F1C29EF-6BB6-4494-AE30-53DC6151D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1622093"/>
            <a:ext cx="3225800" cy="2508914"/>
          </a:xfrm>
          <a:prstGeom prst="rect">
            <a:avLst/>
          </a:prstGeom>
        </p:spPr>
      </p:pic>
      <p:pic>
        <p:nvPicPr>
          <p:cNvPr id="6" name="Image 6">
            <a:extLst>
              <a:ext uri="{FF2B5EF4-FFF2-40B4-BE49-F238E27FC236}">
                <a16:creationId xmlns:a16="http://schemas.microsoft.com/office/drawing/2014/main" id="{B4710943-BA5C-4C5D-9C0D-FBE854C06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9100" y="1194980"/>
            <a:ext cx="3111500" cy="2537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484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1"/>
          <p:cNvSpPr txBox="1">
            <a:spLocks noGrp="1"/>
          </p:cNvSpPr>
          <p:nvPr>
            <p:ph type="ctrTitle"/>
          </p:nvPr>
        </p:nvSpPr>
        <p:spPr>
          <a:xfrm>
            <a:off x="2840064" y="372929"/>
            <a:ext cx="3461188" cy="508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CH"/>
              <a:t>"</a:t>
            </a:r>
            <a:r>
              <a:rPr lang="fr-CH" err="1"/>
              <a:t>Stationnarisation</a:t>
            </a:r>
            <a:r>
              <a:rPr lang="fr-CH"/>
              <a:t> des données"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38;p41">
            <a:extLst>
              <a:ext uri="{FF2B5EF4-FFF2-40B4-BE49-F238E27FC236}">
                <a16:creationId xmlns:a16="http://schemas.microsoft.com/office/drawing/2014/main" id="{0FA1DC97-1272-7548-8D43-2ADB7C26100B}"/>
              </a:ext>
            </a:extLst>
          </p:cNvPr>
          <p:cNvSpPr txBox="1"/>
          <p:nvPr/>
        </p:nvSpPr>
        <p:spPr>
          <a:xfrm>
            <a:off x="6383343" y="2140950"/>
            <a:ext cx="2485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">
              <a:solidFill>
                <a:schemeClr val="dk1"/>
              </a:solidFill>
              <a:latin typeface="DM Serif Display"/>
              <a:ea typeface="DM Serif Display"/>
              <a:cs typeface="DM Serif Display"/>
            </a:endParaRPr>
          </a:p>
        </p:txBody>
      </p:sp>
      <p:pic>
        <p:nvPicPr>
          <p:cNvPr id="2" name="Image 2">
            <a:extLst>
              <a:ext uri="{FF2B5EF4-FFF2-40B4-BE49-F238E27FC236}">
                <a16:creationId xmlns:a16="http://schemas.microsoft.com/office/drawing/2014/main" id="{29E88F5A-20FE-48A0-ABEA-3FB10EADB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6726"/>
            <a:ext cx="3365500" cy="2783749"/>
          </a:xfrm>
          <a:prstGeom prst="rect">
            <a:avLst/>
          </a:prstGeom>
        </p:spPr>
      </p:pic>
      <p:pic>
        <p:nvPicPr>
          <p:cNvPr id="3" name="Image 4">
            <a:extLst>
              <a:ext uri="{FF2B5EF4-FFF2-40B4-BE49-F238E27FC236}">
                <a16:creationId xmlns:a16="http://schemas.microsoft.com/office/drawing/2014/main" id="{435BAB09-5050-45F3-A213-E2D6C8E00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376847"/>
            <a:ext cx="3467100" cy="2789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654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9"/>
          <p:cNvSpPr txBox="1"/>
          <p:nvPr/>
        </p:nvSpPr>
        <p:spPr>
          <a:xfrm>
            <a:off x="2731930" y="2358929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</a:rPr>
              <a:t>9983.T</a:t>
            </a:r>
          </a:p>
        </p:txBody>
      </p:sp>
      <p:sp>
        <p:nvSpPr>
          <p:cNvPr id="10" name="Google Shape;280;p39">
            <a:extLst>
              <a:ext uri="{FF2B5EF4-FFF2-40B4-BE49-F238E27FC236}">
                <a16:creationId xmlns:a16="http://schemas.microsoft.com/office/drawing/2014/main" id="{9C8EC7E9-C298-4BB9-AA8D-C790654C91E2}"/>
              </a:ext>
            </a:extLst>
          </p:cNvPr>
          <p:cNvSpPr txBox="1"/>
          <p:nvPr/>
        </p:nvSpPr>
        <p:spPr>
          <a:xfrm>
            <a:off x="2731930" y="868536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0002.HK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0CD8AB1-D30E-6B46-A9BF-D391C2DFF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42" r="2608" b="2301"/>
          <a:stretch/>
        </p:blipFill>
        <p:spPr>
          <a:xfrm>
            <a:off x="390440" y="243726"/>
            <a:ext cx="2098380" cy="145498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B77AFEC-A27A-A445-9758-8A709A6238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96"/>
          <a:stretch/>
        </p:blipFill>
        <p:spPr>
          <a:xfrm>
            <a:off x="389608" y="1847139"/>
            <a:ext cx="2100066" cy="145498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2A9AE04-62DC-1E42-B83C-B7E7D741F4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36" r="7222" b="1914"/>
          <a:stretch/>
        </p:blipFill>
        <p:spPr>
          <a:xfrm>
            <a:off x="429839" y="3450553"/>
            <a:ext cx="2098380" cy="1521534"/>
          </a:xfrm>
          <a:prstGeom prst="rect">
            <a:avLst/>
          </a:prstGeom>
        </p:spPr>
      </p:pic>
      <p:sp>
        <p:nvSpPr>
          <p:cNvPr id="15" name="Google Shape;280;p39">
            <a:extLst>
              <a:ext uri="{FF2B5EF4-FFF2-40B4-BE49-F238E27FC236}">
                <a16:creationId xmlns:a16="http://schemas.microsoft.com/office/drawing/2014/main" id="{5D1307C2-494C-6D40-919C-E31E8ADC9015}"/>
              </a:ext>
            </a:extLst>
          </p:cNvPr>
          <p:cNvSpPr txBox="1"/>
          <p:nvPr/>
        </p:nvSpPr>
        <p:spPr>
          <a:xfrm>
            <a:off x="2731930" y="3890670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BHP.N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B7EBCBDB-BD53-374C-B385-1E083F6657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464"/>
          <a:stretch/>
        </p:blipFill>
        <p:spPr>
          <a:xfrm>
            <a:off x="4487428" y="243135"/>
            <a:ext cx="2157932" cy="1460280"/>
          </a:xfrm>
          <a:prstGeom prst="rect">
            <a:avLst/>
          </a:prstGeom>
        </p:spPr>
      </p:pic>
      <p:sp>
        <p:nvSpPr>
          <p:cNvPr id="17" name="Google Shape;280;p39">
            <a:extLst>
              <a:ext uri="{FF2B5EF4-FFF2-40B4-BE49-F238E27FC236}">
                <a16:creationId xmlns:a16="http://schemas.microsoft.com/office/drawing/2014/main" id="{8BA92DAA-6E2A-3943-B142-723E536F92BA}"/>
              </a:ext>
            </a:extLst>
          </p:cNvPr>
          <p:cNvSpPr txBox="1"/>
          <p:nvPr/>
        </p:nvSpPr>
        <p:spPr>
          <a:xfrm>
            <a:off x="7134850" y="681493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</a:rPr>
              <a:t>AMD.OQ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C3E6C40-DD14-BD4D-AE6A-878948C7639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776" t="8600"/>
          <a:stretch/>
        </p:blipFill>
        <p:spPr>
          <a:xfrm>
            <a:off x="4487428" y="1792315"/>
            <a:ext cx="2137498" cy="1557315"/>
          </a:xfrm>
          <a:prstGeom prst="rect">
            <a:avLst/>
          </a:prstGeom>
        </p:spPr>
      </p:pic>
      <p:sp>
        <p:nvSpPr>
          <p:cNvPr id="19" name="Google Shape;280;p39">
            <a:extLst>
              <a:ext uri="{FF2B5EF4-FFF2-40B4-BE49-F238E27FC236}">
                <a16:creationId xmlns:a16="http://schemas.microsoft.com/office/drawing/2014/main" id="{4DD5A5AC-FF5D-7C4D-AB24-EA8FBBFA3BC6}"/>
              </a:ext>
            </a:extLst>
          </p:cNvPr>
          <p:cNvSpPr txBox="1"/>
          <p:nvPr/>
        </p:nvSpPr>
        <p:spPr>
          <a:xfrm>
            <a:off x="7134850" y="2258315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ALSO.PA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2EB4213A-F1D4-3F48-9CD5-02AF70BA99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02" t="8212" r="5169"/>
          <a:stretch/>
        </p:blipFill>
        <p:spPr>
          <a:xfrm>
            <a:off x="4515490" y="3489330"/>
            <a:ext cx="2106774" cy="1532813"/>
          </a:xfrm>
          <a:prstGeom prst="rect">
            <a:avLst/>
          </a:prstGeom>
        </p:spPr>
      </p:pic>
      <p:sp>
        <p:nvSpPr>
          <p:cNvPr id="21" name="Google Shape;280;p39">
            <a:extLst>
              <a:ext uri="{FF2B5EF4-FFF2-40B4-BE49-F238E27FC236}">
                <a16:creationId xmlns:a16="http://schemas.microsoft.com/office/drawing/2014/main" id="{EEA2FA14-EEC4-5440-9DD2-C3F0A1B0E958}"/>
              </a:ext>
            </a:extLst>
          </p:cNvPr>
          <p:cNvSpPr txBox="1"/>
          <p:nvPr/>
        </p:nvSpPr>
        <p:spPr>
          <a:xfrm>
            <a:off x="7134850" y="3890202"/>
            <a:ext cx="13761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</a:rPr>
              <a:t>BT.L</a:t>
            </a:r>
          </a:p>
        </p:txBody>
      </p:sp>
    </p:spTree>
    <p:extLst>
      <p:ext uri="{BB962C8B-B14F-4D97-AF65-F5344CB8AC3E}">
        <p14:creationId xmlns:p14="http://schemas.microsoft.com/office/powerpoint/2010/main" val="1292425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1"/>
          <p:cNvSpPr txBox="1">
            <a:spLocks noGrp="1"/>
          </p:cNvSpPr>
          <p:nvPr>
            <p:ph type="ctrTitle"/>
          </p:nvPr>
        </p:nvSpPr>
        <p:spPr>
          <a:xfrm>
            <a:off x="3335364" y="284029"/>
            <a:ext cx="3683438" cy="508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CH"/>
              <a:t>Ordre du modèle VAR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38;p41">
            <a:extLst>
              <a:ext uri="{FF2B5EF4-FFF2-40B4-BE49-F238E27FC236}">
                <a16:creationId xmlns:a16="http://schemas.microsoft.com/office/drawing/2014/main" id="{0FA1DC97-1272-7548-8D43-2ADB7C26100B}"/>
              </a:ext>
            </a:extLst>
          </p:cNvPr>
          <p:cNvSpPr txBox="1"/>
          <p:nvPr/>
        </p:nvSpPr>
        <p:spPr>
          <a:xfrm>
            <a:off x="6383343" y="2140950"/>
            <a:ext cx="2485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s">
              <a:solidFill>
                <a:schemeClr val="dk1"/>
              </a:solidFill>
              <a:latin typeface="DM Serif Display"/>
              <a:ea typeface="DM Serif Display"/>
              <a:cs typeface="DM Serif Display"/>
            </a:endParaRPr>
          </a:p>
        </p:txBody>
      </p:sp>
      <p:pic>
        <p:nvPicPr>
          <p:cNvPr id="4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26997D0B-5C0D-49E8-934B-A187D3C43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850" y="1201783"/>
            <a:ext cx="5670550" cy="111433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473241F-3B36-48DA-9EC4-275B0E580956}"/>
              </a:ext>
            </a:extLst>
          </p:cNvPr>
          <p:cNvSpPr txBox="1"/>
          <p:nvPr/>
        </p:nvSpPr>
        <p:spPr>
          <a:xfrm>
            <a:off x="101600" y="17145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Nos résultats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26FCEC6-0D25-493B-ACD8-1F3D509C23D4}"/>
              </a:ext>
            </a:extLst>
          </p:cNvPr>
          <p:cNvSpPr txBox="1"/>
          <p:nvPr/>
        </p:nvSpPr>
        <p:spPr>
          <a:xfrm>
            <a:off x="47625" y="3940175"/>
            <a:ext cx="30797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Résultats du papier de recherche</a:t>
            </a:r>
          </a:p>
        </p:txBody>
      </p:sp>
      <p:pic>
        <p:nvPicPr>
          <p:cNvPr id="7" name="Image 7" descr="Une image contenant table&#10;&#10;Description générée automatiquement">
            <a:extLst>
              <a:ext uri="{FF2B5EF4-FFF2-40B4-BE49-F238E27FC236}">
                <a16:creationId xmlns:a16="http://schemas.microsoft.com/office/drawing/2014/main" id="{8C4BBD62-1E39-4A29-BA6F-D7F74DCCC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4850" y="2901505"/>
            <a:ext cx="5695950" cy="175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339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>
            <a:spLocks noGrp="1"/>
          </p:cNvSpPr>
          <p:nvPr>
            <p:ph type="ctrTitle"/>
          </p:nvPr>
        </p:nvSpPr>
        <p:spPr>
          <a:xfrm flipH="1">
            <a:off x="4101725" y="2243225"/>
            <a:ext cx="27558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Cross Asset Mission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2"/>
          </p:nvPr>
        </p:nvSpPr>
        <p:spPr>
          <a:xfrm flipH="1">
            <a:off x="-746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01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9"/>
          <p:cNvSpPr txBox="1">
            <a:spLocks noGrp="1"/>
          </p:cNvSpPr>
          <p:nvPr>
            <p:ph type="ctrTitle"/>
          </p:nvPr>
        </p:nvSpPr>
        <p:spPr>
          <a:xfrm flipH="1">
            <a:off x="2609225" y="2243225"/>
            <a:ext cx="2876700" cy="192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Conclusion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577" name="Google Shape;577;p49"/>
          <p:cNvSpPr txBox="1">
            <a:spLocks noGrp="1"/>
          </p:cNvSpPr>
          <p:nvPr>
            <p:ph type="title" idx="2"/>
          </p:nvPr>
        </p:nvSpPr>
        <p:spPr>
          <a:xfrm flipH="1">
            <a:off x="3514050" y="2419325"/>
            <a:ext cx="4488300" cy="16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04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>
            <a:spLocks noGrp="1"/>
          </p:cNvSpPr>
          <p:nvPr>
            <p:ph type="ctrTitle" idx="4"/>
          </p:nvPr>
        </p:nvSpPr>
        <p:spPr>
          <a:xfrm>
            <a:off x="171564" y="132970"/>
            <a:ext cx="2983793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b="1" i="1" u="sng"/>
              <a:t>Ce que nous retenons de l’EI </a:t>
            </a:r>
            <a:endParaRPr lang="fr-FR" b="1" i="1" u="sng">
              <a:solidFill>
                <a:srgbClr val="FFFFFF"/>
              </a:solidFill>
            </a:endParaRPr>
          </a:p>
        </p:txBody>
      </p:sp>
      <p:sp>
        <p:nvSpPr>
          <p:cNvPr id="220" name="Google Shape;220;p36"/>
          <p:cNvSpPr txBox="1">
            <a:spLocks noGrp="1"/>
          </p:cNvSpPr>
          <p:nvPr>
            <p:ph type="ctrTitle" idx="7"/>
          </p:nvPr>
        </p:nvSpPr>
        <p:spPr>
          <a:xfrm>
            <a:off x="3029658" y="3377313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Prise de recul</a:t>
            </a:r>
            <a:endParaRPr/>
          </a:p>
        </p:txBody>
      </p:sp>
      <p:sp>
        <p:nvSpPr>
          <p:cNvPr id="223" name="Google Shape;223;p36"/>
          <p:cNvSpPr txBox="1">
            <a:spLocks noGrp="1"/>
          </p:cNvSpPr>
          <p:nvPr>
            <p:ph type="ctrTitle" idx="2"/>
          </p:nvPr>
        </p:nvSpPr>
        <p:spPr>
          <a:xfrm>
            <a:off x="6084275" y="1977688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Mise en pratique</a:t>
            </a:r>
            <a:endParaRPr/>
          </a:p>
        </p:txBody>
      </p:sp>
      <p:sp>
        <p:nvSpPr>
          <p:cNvPr id="224" name="Google Shape;224;p36"/>
          <p:cNvSpPr txBox="1">
            <a:spLocks noGrp="1"/>
          </p:cNvSpPr>
          <p:nvPr>
            <p:ph type="ctrTitle"/>
          </p:nvPr>
        </p:nvSpPr>
        <p:spPr>
          <a:xfrm>
            <a:off x="4255475" y="522322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Travail d’équipe</a:t>
            </a:r>
            <a:endParaRPr/>
          </a:p>
        </p:txBody>
      </p:sp>
      <p:sp>
        <p:nvSpPr>
          <p:cNvPr id="225" name="Google Shape;225;p36"/>
          <p:cNvSpPr txBox="1">
            <a:spLocks noGrp="1"/>
          </p:cNvSpPr>
          <p:nvPr>
            <p:ph type="ctrTitle" idx="5"/>
          </p:nvPr>
        </p:nvSpPr>
        <p:spPr>
          <a:xfrm>
            <a:off x="350813" y="2052600"/>
            <a:ext cx="2804544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Analyse de documents scientifiques</a:t>
            </a:r>
            <a:endParaRPr/>
          </a:p>
        </p:txBody>
      </p:sp>
      <p:sp>
        <p:nvSpPr>
          <p:cNvPr id="228" name="Google Shape;228;p36"/>
          <p:cNvSpPr/>
          <p:nvPr/>
        </p:nvSpPr>
        <p:spPr>
          <a:xfrm>
            <a:off x="3874488" y="767500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36"/>
          <p:cNvSpPr/>
          <p:nvPr/>
        </p:nvSpPr>
        <p:spPr>
          <a:xfrm>
            <a:off x="3198213" y="2200025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36"/>
          <p:cNvSpPr/>
          <p:nvPr/>
        </p:nvSpPr>
        <p:spPr>
          <a:xfrm>
            <a:off x="5617563" y="2200025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36"/>
          <p:cNvSpPr/>
          <p:nvPr/>
        </p:nvSpPr>
        <p:spPr>
          <a:xfrm>
            <a:off x="5005638" y="3581150"/>
            <a:ext cx="381000" cy="390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6"/>
          <p:cNvSpPr/>
          <p:nvPr/>
        </p:nvSpPr>
        <p:spPr>
          <a:xfrm>
            <a:off x="5093525" y="3699663"/>
            <a:ext cx="181775" cy="175000"/>
          </a:xfrm>
          <a:custGeom>
            <a:avLst/>
            <a:gdLst/>
            <a:ahLst/>
            <a:cxnLst/>
            <a:rect l="l" t="t" r="r" b="b"/>
            <a:pathLst>
              <a:path w="7271" h="7000" extrusionOk="0">
                <a:moveTo>
                  <a:pt x="6212" y="1"/>
                </a:moveTo>
                <a:cubicBezTo>
                  <a:pt x="5963" y="1"/>
                  <a:pt x="5713" y="97"/>
                  <a:pt x="5525" y="290"/>
                </a:cubicBezTo>
                <a:lnTo>
                  <a:pt x="4860" y="955"/>
                </a:lnTo>
                <a:cubicBezTo>
                  <a:pt x="4811" y="1003"/>
                  <a:pt x="4810" y="1083"/>
                  <a:pt x="4860" y="1133"/>
                </a:cubicBezTo>
                <a:cubicBezTo>
                  <a:pt x="4884" y="1157"/>
                  <a:pt x="4916" y="1169"/>
                  <a:pt x="4949" y="1169"/>
                </a:cubicBezTo>
                <a:cubicBezTo>
                  <a:pt x="4981" y="1169"/>
                  <a:pt x="5013" y="1157"/>
                  <a:pt x="5037" y="1133"/>
                </a:cubicBezTo>
                <a:lnTo>
                  <a:pt x="5702" y="468"/>
                </a:lnTo>
                <a:cubicBezTo>
                  <a:pt x="5841" y="333"/>
                  <a:pt x="6019" y="267"/>
                  <a:pt x="6198" y="267"/>
                </a:cubicBezTo>
                <a:cubicBezTo>
                  <a:pt x="6380" y="267"/>
                  <a:pt x="6561" y="336"/>
                  <a:pt x="6700" y="474"/>
                </a:cubicBezTo>
                <a:cubicBezTo>
                  <a:pt x="6973" y="749"/>
                  <a:pt x="6977" y="1193"/>
                  <a:pt x="6707" y="1472"/>
                </a:cubicBezTo>
                <a:lnTo>
                  <a:pt x="5793" y="2385"/>
                </a:lnTo>
                <a:cubicBezTo>
                  <a:pt x="5560" y="1819"/>
                  <a:pt x="5060" y="1407"/>
                  <a:pt x="4461" y="1286"/>
                </a:cubicBezTo>
                <a:cubicBezTo>
                  <a:pt x="4342" y="1262"/>
                  <a:pt x="4222" y="1251"/>
                  <a:pt x="4102" y="1251"/>
                </a:cubicBezTo>
                <a:cubicBezTo>
                  <a:pt x="3623" y="1251"/>
                  <a:pt x="3156" y="1439"/>
                  <a:pt x="2810" y="1785"/>
                </a:cubicBezTo>
                <a:lnTo>
                  <a:pt x="704" y="3891"/>
                </a:lnTo>
                <a:cubicBezTo>
                  <a:pt x="0" y="4607"/>
                  <a:pt x="6" y="5755"/>
                  <a:pt x="715" y="6465"/>
                </a:cubicBezTo>
                <a:cubicBezTo>
                  <a:pt x="1072" y="6821"/>
                  <a:pt x="1539" y="7000"/>
                  <a:pt x="2007" y="7000"/>
                </a:cubicBezTo>
                <a:cubicBezTo>
                  <a:pt x="2469" y="7000"/>
                  <a:pt x="2932" y="6825"/>
                  <a:pt x="3287" y="6475"/>
                </a:cubicBezTo>
                <a:lnTo>
                  <a:pt x="4406" y="5357"/>
                </a:lnTo>
                <a:cubicBezTo>
                  <a:pt x="4456" y="5307"/>
                  <a:pt x="4456" y="5228"/>
                  <a:pt x="4406" y="5179"/>
                </a:cubicBezTo>
                <a:cubicBezTo>
                  <a:pt x="4382" y="5154"/>
                  <a:pt x="4350" y="5142"/>
                  <a:pt x="4318" y="5142"/>
                </a:cubicBezTo>
                <a:cubicBezTo>
                  <a:pt x="4286" y="5142"/>
                  <a:pt x="4253" y="5154"/>
                  <a:pt x="4228" y="5179"/>
                </a:cubicBezTo>
                <a:lnTo>
                  <a:pt x="4230" y="5179"/>
                </a:lnTo>
                <a:lnTo>
                  <a:pt x="3111" y="6298"/>
                </a:lnTo>
                <a:cubicBezTo>
                  <a:pt x="2803" y="6605"/>
                  <a:pt x="2399" y="6759"/>
                  <a:pt x="1996" y="6759"/>
                </a:cubicBezTo>
                <a:cubicBezTo>
                  <a:pt x="1593" y="6759"/>
                  <a:pt x="1190" y="6605"/>
                  <a:pt x="882" y="6298"/>
                </a:cubicBezTo>
                <a:cubicBezTo>
                  <a:pt x="267" y="5681"/>
                  <a:pt x="267" y="4684"/>
                  <a:pt x="882" y="4069"/>
                </a:cubicBezTo>
                <a:lnTo>
                  <a:pt x="2987" y="1963"/>
                </a:lnTo>
                <a:cubicBezTo>
                  <a:pt x="3286" y="1664"/>
                  <a:pt x="3688" y="1502"/>
                  <a:pt x="4100" y="1502"/>
                </a:cubicBezTo>
                <a:cubicBezTo>
                  <a:pt x="4221" y="1502"/>
                  <a:pt x="4343" y="1516"/>
                  <a:pt x="4464" y="1545"/>
                </a:cubicBezTo>
                <a:cubicBezTo>
                  <a:pt x="4996" y="1670"/>
                  <a:pt x="5425" y="2061"/>
                  <a:pt x="5597" y="2581"/>
                </a:cubicBezTo>
                <a:lnTo>
                  <a:pt x="4601" y="3577"/>
                </a:lnTo>
                <a:cubicBezTo>
                  <a:pt x="4460" y="3718"/>
                  <a:pt x="4279" y="3785"/>
                  <a:pt x="4101" y="3785"/>
                </a:cubicBezTo>
                <a:cubicBezTo>
                  <a:pt x="3826" y="3785"/>
                  <a:pt x="3557" y="3627"/>
                  <a:pt x="3441" y="3342"/>
                </a:cubicBezTo>
                <a:cubicBezTo>
                  <a:pt x="3422" y="3292"/>
                  <a:pt x="3374" y="3261"/>
                  <a:pt x="3323" y="3261"/>
                </a:cubicBezTo>
                <a:cubicBezTo>
                  <a:pt x="3308" y="3261"/>
                  <a:pt x="3292" y="3264"/>
                  <a:pt x="3277" y="3270"/>
                </a:cubicBezTo>
                <a:cubicBezTo>
                  <a:pt x="3212" y="3297"/>
                  <a:pt x="3181" y="3371"/>
                  <a:pt x="3208" y="3436"/>
                </a:cubicBezTo>
                <a:cubicBezTo>
                  <a:pt x="3366" y="3823"/>
                  <a:pt x="3730" y="4036"/>
                  <a:pt x="4102" y="4036"/>
                </a:cubicBezTo>
                <a:cubicBezTo>
                  <a:pt x="4343" y="4036"/>
                  <a:pt x="4587" y="3946"/>
                  <a:pt x="4779" y="3755"/>
                </a:cubicBezTo>
                <a:lnTo>
                  <a:pt x="6884" y="1648"/>
                </a:lnTo>
                <a:cubicBezTo>
                  <a:pt x="7267" y="1275"/>
                  <a:pt x="7271" y="660"/>
                  <a:pt x="6892" y="282"/>
                </a:cubicBezTo>
                <a:cubicBezTo>
                  <a:pt x="6704" y="94"/>
                  <a:pt x="6458" y="1"/>
                  <a:pt x="621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36"/>
          <p:cNvSpPr/>
          <p:nvPr/>
        </p:nvSpPr>
        <p:spPr>
          <a:xfrm>
            <a:off x="5117100" y="3678238"/>
            <a:ext cx="181650" cy="174975"/>
          </a:xfrm>
          <a:custGeom>
            <a:avLst/>
            <a:gdLst/>
            <a:ahLst/>
            <a:cxnLst/>
            <a:rect l="l" t="t" r="r" b="b"/>
            <a:pathLst>
              <a:path w="7266" h="6999" extrusionOk="0">
                <a:moveTo>
                  <a:pt x="5262" y="0"/>
                </a:moveTo>
                <a:cubicBezTo>
                  <a:pt x="4794" y="0"/>
                  <a:pt x="4327" y="178"/>
                  <a:pt x="3969" y="534"/>
                </a:cubicBezTo>
                <a:lnTo>
                  <a:pt x="2851" y="1654"/>
                </a:lnTo>
                <a:cubicBezTo>
                  <a:pt x="2801" y="1703"/>
                  <a:pt x="2801" y="1782"/>
                  <a:pt x="2849" y="1832"/>
                </a:cubicBezTo>
                <a:cubicBezTo>
                  <a:pt x="2874" y="1856"/>
                  <a:pt x="2906" y="1868"/>
                  <a:pt x="2939" y="1868"/>
                </a:cubicBezTo>
                <a:cubicBezTo>
                  <a:pt x="2971" y="1868"/>
                  <a:pt x="3003" y="1856"/>
                  <a:pt x="3027" y="1832"/>
                </a:cubicBezTo>
                <a:lnTo>
                  <a:pt x="4147" y="712"/>
                </a:lnTo>
                <a:cubicBezTo>
                  <a:pt x="4454" y="407"/>
                  <a:pt x="4856" y="255"/>
                  <a:pt x="5257" y="255"/>
                </a:cubicBezTo>
                <a:cubicBezTo>
                  <a:pt x="5660" y="255"/>
                  <a:pt x="6064" y="409"/>
                  <a:pt x="6371" y="716"/>
                </a:cubicBezTo>
                <a:cubicBezTo>
                  <a:pt x="6985" y="1330"/>
                  <a:pt x="6987" y="2325"/>
                  <a:pt x="6376" y="2941"/>
                </a:cubicBezTo>
                <a:lnTo>
                  <a:pt x="4271" y="5047"/>
                </a:lnTo>
                <a:cubicBezTo>
                  <a:pt x="3972" y="5346"/>
                  <a:pt x="3570" y="5508"/>
                  <a:pt x="3157" y="5508"/>
                </a:cubicBezTo>
                <a:cubicBezTo>
                  <a:pt x="3036" y="5508"/>
                  <a:pt x="2914" y="5494"/>
                  <a:pt x="2794" y="5465"/>
                </a:cubicBezTo>
                <a:cubicBezTo>
                  <a:pt x="2262" y="5340"/>
                  <a:pt x="1833" y="4947"/>
                  <a:pt x="1661" y="4429"/>
                </a:cubicBezTo>
                <a:lnTo>
                  <a:pt x="2657" y="3433"/>
                </a:lnTo>
                <a:cubicBezTo>
                  <a:pt x="2798" y="3292"/>
                  <a:pt x="2979" y="3225"/>
                  <a:pt x="3157" y="3225"/>
                </a:cubicBezTo>
                <a:cubicBezTo>
                  <a:pt x="3432" y="3225"/>
                  <a:pt x="3701" y="3383"/>
                  <a:pt x="3817" y="3668"/>
                </a:cubicBezTo>
                <a:cubicBezTo>
                  <a:pt x="3837" y="3716"/>
                  <a:pt x="3883" y="3746"/>
                  <a:pt x="3933" y="3746"/>
                </a:cubicBezTo>
                <a:cubicBezTo>
                  <a:pt x="3948" y="3746"/>
                  <a:pt x="3964" y="3743"/>
                  <a:pt x="3980" y="3737"/>
                </a:cubicBezTo>
                <a:cubicBezTo>
                  <a:pt x="4045" y="3711"/>
                  <a:pt x="4076" y="3637"/>
                  <a:pt x="4049" y="3574"/>
                </a:cubicBezTo>
                <a:cubicBezTo>
                  <a:pt x="3892" y="3188"/>
                  <a:pt x="3528" y="2975"/>
                  <a:pt x="3156" y="2975"/>
                </a:cubicBezTo>
                <a:cubicBezTo>
                  <a:pt x="2915" y="2975"/>
                  <a:pt x="2671" y="3065"/>
                  <a:pt x="2479" y="3256"/>
                </a:cubicBezTo>
                <a:lnTo>
                  <a:pt x="1453" y="4282"/>
                </a:lnTo>
                <a:cubicBezTo>
                  <a:pt x="1434" y="4293"/>
                  <a:pt x="1420" y="4308"/>
                  <a:pt x="1409" y="4326"/>
                </a:cubicBezTo>
                <a:lnTo>
                  <a:pt x="374" y="5362"/>
                </a:lnTo>
                <a:cubicBezTo>
                  <a:pt x="1" y="5737"/>
                  <a:pt x="2" y="6343"/>
                  <a:pt x="376" y="6717"/>
                </a:cubicBezTo>
                <a:cubicBezTo>
                  <a:pt x="564" y="6905"/>
                  <a:pt x="810" y="6999"/>
                  <a:pt x="1056" y="6999"/>
                </a:cubicBezTo>
                <a:cubicBezTo>
                  <a:pt x="1301" y="6999"/>
                  <a:pt x="1545" y="6906"/>
                  <a:pt x="1733" y="6720"/>
                </a:cubicBezTo>
                <a:lnTo>
                  <a:pt x="2397" y="6056"/>
                </a:lnTo>
                <a:cubicBezTo>
                  <a:pt x="2445" y="6008"/>
                  <a:pt x="2445" y="5928"/>
                  <a:pt x="2397" y="5879"/>
                </a:cubicBezTo>
                <a:cubicBezTo>
                  <a:pt x="2372" y="5854"/>
                  <a:pt x="2340" y="5842"/>
                  <a:pt x="2308" y="5842"/>
                </a:cubicBezTo>
                <a:cubicBezTo>
                  <a:pt x="2275" y="5842"/>
                  <a:pt x="2244" y="5854"/>
                  <a:pt x="2219" y="5879"/>
                </a:cubicBezTo>
                <a:lnTo>
                  <a:pt x="1556" y="6542"/>
                </a:lnTo>
                <a:cubicBezTo>
                  <a:pt x="1417" y="6681"/>
                  <a:pt x="1235" y="6750"/>
                  <a:pt x="1054" y="6750"/>
                </a:cubicBezTo>
                <a:cubicBezTo>
                  <a:pt x="872" y="6750"/>
                  <a:pt x="690" y="6681"/>
                  <a:pt x="551" y="6542"/>
                </a:cubicBezTo>
                <a:cubicBezTo>
                  <a:pt x="274" y="6266"/>
                  <a:pt x="274" y="5817"/>
                  <a:pt x="551" y="5539"/>
                </a:cubicBezTo>
                <a:lnTo>
                  <a:pt x="1465" y="4625"/>
                </a:lnTo>
                <a:cubicBezTo>
                  <a:pt x="1697" y="5191"/>
                  <a:pt x="2196" y="5604"/>
                  <a:pt x="2795" y="5724"/>
                </a:cubicBezTo>
                <a:cubicBezTo>
                  <a:pt x="2915" y="5748"/>
                  <a:pt x="3035" y="5759"/>
                  <a:pt x="3155" y="5759"/>
                </a:cubicBezTo>
                <a:cubicBezTo>
                  <a:pt x="3635" y="5759"/>
                  <a:pt x="4101" y="5570"/>
                  <a:pt x="4448" y="5224"/>
                </a:cubicBezTo>
                <a:lnTo>
                  <a:pt x="6554" y="3119"/>
                </a:lnTo>
                <a:cubicBezTo>
                  <a:pt x="7266" y="2406"/>
                  <a:pt x="7266" y="1249"/>
                  <a:pt x="6554" y="536"/>
                </a:cubicBezTo>
                <a:lnTo>
                  <a:pt x="6554" y="534"/>
                </a:lnTo>
                <a:cubicBezTo>
                  <a:pt x="6196" y="178"/>
                  <a:pt x="5729" y="0"/>
                  <a:pt x="52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6"/>
          <p:cNvSpPr/>
          <p:nvPr/>
        </p:nvSpPr>
        <p:spPr>
          <a:xfrm>
            <a:off x="5705863" y="2300038"/>
            <a:ext cx="204400" cy="190575"/>
          </a:xfrm>
          <a:custGeom>
            <a:avLst/>
            <a:gdLst/>
            <a:ahLst/>
            <a:cxnLst/>
            <a:rect l="l" t="t" r="r" b="b"/>
            <a:pathLst>
              <a:path w="8176" h="7623" extrusionOk="0">
                <a:moveTo>
                  <a:pt x="239" y="3895"/>
                </a:moveTo>
                <a:cubicBezTo>
                  <a:pt x="406" y="4059"/>
                  <a:pt x="655" y="4209"/>
                  <a:pt x="980" y="4333"/>
                </a:cubicBezTo>
                <a:cubicBezTo>
                  <a:pt x="1575" y="4559"/>
                  <a:pt x="2363" y="4684"/>
                  <a:pt x="3201" y="4684"/>
                </a:cubicBezTo>
                <a:cubicBezTo>
                  <a:pt x="3268" y="4684"/>
                  <a:pt x="3335" y="4684"/>
                  <a:pt x="3403" y="4681"/>
                </a:cubicBezTo>
                <a:cubicBezTo>
                  <a:pt x="3417" y="4696"/>
                  <a:pt x="3434" y="4710"/>
                  <a:pt x="3452" y="4720"/>
                </a:cubicBezTo>
                <a:lnTo>
                  <a:pt x="3782" y="4910"/>
                </a:lnTo>
                <a:cubicBezTo>
                  <a:pt x="3758" y="5091"/>
                  <a:pt x="3758" y="5272"/>
                  <a:pt x="3782" y="5451"/>
                </a:cubicBezTo>
                <a:lnTo>
                  <a:pt x="3452" y="5643"/>
                </a:lnTo>
                <a:cubicBezTo>
                  <a:pt x="3345" y="5704"/>
                  <a:pt x="3307" y="5843"/>
                  <a:pt x="3370" y="5951"/>
                </a:cubicBezTo>
                <a:lnTo>
                  <a:pt x="3549" y="6260"/>
                </a:lnTo>
                <a:cubicBezTo>
                  <a:pt x="3435" y="6267"/>
                  <a:pt x="3319" y="6270"/>
                  <a:pt x="3202" y="6270"/>
                </a:cubicBezTo>
                <a:cubicBezTo>
                  <a:pt x="2393" y="6270"/>
                  <a:pt x="1634" y="6150"/>
                  <a:pt x="1066" y="5933"/>
                </a:cubicBezTo>
                <a:cubicBezTo>
                  <a:pt x="541" y="5733"/>
                  <a:pt x="239" y="5472"/>
                  <a:pt x="239" y="5214"/>
                </a:cubicBezTo>
                <a:lnTo>
                  <a:pt x="239" y="3895"/>
                </a:lnTo>
                <a:close/>
                <a:moveTo>
                  <a:pt x="3201" y="1"/>
                </a:moveTo>
                <a:cubicBezTo>
                  <a:pt x="2363" y="1"/>
                  <a:pt x="1575" y="126"/>
                  <a:pt x="980" y="354"/>
                </a:cubicBezTo>
                <a:cubicBezTo>
                  <a:pt x="348" y="593"/>
                  <a:pt x="1" y="928"/>
                  <a:pt x="1" y="1296"/>
                </a:cubicBezTo>
                <a:lnTo>
                  <a:pt x="1" y="5216"/>
                </a:lnTo>
                <a:cubicBezTo>
                  <a:pt x="1" y="5582"/>
                  <a:pt x="348" y="5917"/>
                  <a:pt x="980" y="6158"/>
                </a:cubicBezTo>
                <a:cubicBezTo>
                  <a:pt x="1576" y="6386"/>
                  <a:pt x="2365" y="6509"/>
                  <a:pt x="3201" y="6509"/>
                </a:cubicBezTo>
                <a:cubicBezTo>
                  <a:pt x="3364" y="6509"/>
                  <a:pt x="3525" y="6505"/>
                  <a:pt x="3684" y="6496"/>
                </a:cubicBezTo>
                <a:lnTo>
                  <a:pt x="3890" y="6853"/>
                </a:lnTo>
                <a:cubicBezTo>
                  <a:pt x="3931" y="6925"/>
                  <a:pt x="4007" y="6966"/>
                  <a:pt x="4085" y="6966"/>
                </a:cubicBezTo>
                <a:cubicBezTo>
                  <a:pt x="4124" y="6966"/>
                  <a:pt x="4163" y="6956"/>
                  <a:pt x="4198" y="6935"/>
                </a:cubicBezTo>
                <a:lnTo>
                  <a:pt x="4528" y="6745"/>
                </a:lnTo>
                <a:cubicBezTo>
                  <a:pt x="4671" y="6857"/>
                  <a:pt x="4830" y="6947"/>
                  <a:pt x="4996" y="7016"/>
                </a:cubicBezTo>
                <a:lnTo>
                  <a:pt x="4996" y="7397"/>
                </a:lnTo>
                <a:cubicBezTo>
                  <a:pt x="4996" y="7520"/>
                  <a:pt x="5097" y="7621"/>
                  <a:pt x="5223" y="7623"/>
                </a:cubicBezTo>
                <a:lnTo>
                  <a:pt x="6262" y="7623"/>
                </a:lnTo>
                <a:cubicBezTo>
                  <a:pt x="6386" y="7623"/>
                  <a:pt x="6487" y="7522"/>
                  <a:pt x="6487" y="7397"/>
                </a:cubicBezTo>
                <a:lnTo>
                  <a:pt x="6487" y="7016"/>
                </a:lnTo>
                <a:cubicBezTo>
                  <a:pt x="6655" y="6947"/>
                  <a:pt x="6812" y="6857"/>
                  <a:pt x="6955" y="6745"/>
                </a:cubicBezTo>
                <a:lnTo>
                  <a:pt x="7286" y="6935"/>
                </a:lnTo>
                <a:cubicBezTo>
                  <a:pt x="7322" y="6956"/>
                  <a:pt x="7361" y="6966"/>
                  <a:pt x="7399" y="6966"/>
                </a:cubicBezTo>
                <a:cubicBezTo>
                  <a:pt x="7476" y="6966"/>
                  <a:pt x="7552" y="6925"/>
                  <a:pt x="7594" y="6853"/>
                </a:cubicBezTo>
                <a:lnTo>
                  <a:pt x="8114" y="5953"/>
                </a:lnTo>
                <a:cubicBezTo>
                  <a:pt x="8144" y="5901"/>
                  <a:pt x="8153" y="5839"/>
                  <a:pt x="8137" y="5780"/>
                </a:cubicBezTo>
                <a:cubicBezTo>
                  <a:pt x="8122" y="5722"/>
                  <a:pt x="8083" y="5673"/>
                  <a:pt x="8032" y="5643"/>
                </a:cubicBezTo>
                <a:lnTo>
                  <a:pt x="7702" y="5453"/>
                </a:lnTo>
                <a:cubicBezTo>
                  <a:pt x="7726" y="5272"/>
                  <a:pt x="7726" y="5091"/>
                  <a:pt x="7702" y="4912"/>
                </a:cubicBezTo>
                <a:lnTo>
                  <a:pt x="8032" y="4720"/>
                </a:lnTo>
                <a:cubicBezTo>
                  <a:pt x="8140" y="4658"/>
                  <a:pt x="8176" y="4521"/>
                  <a:pt x="8114" y="4412"/>
                </a:cubicBezTo>
                <a:lnTo>
                  <a:pt x="7954" y="4135"/>
                </a:lnTo>
                <a:cubicBezTo>
                  <a:pt x="7931" y="4097"/>
                  <a:pt x="7891" y="4075"/>
                  <a:pt x="7850" y="4075"/>
                </a:cubicBezTo>
                <a:cubicBezTo>
                  <a:pt x="7830" y="4075"/>
                  <a:pt x="7810" y="4081"/>
                  <a:pt x="7791" y="4092"/>
                </a:cubicBezTo>
                <a:cubicBezTo>
                  <a:pt x="7734" y="4124"/>
                  <a:pt x="7714" y="4197"/>
                  <a:pt x="7747" y="4253"/>
                </a:cubicBezTo>
                <a:lnTo>
                  <a:pt x="7901" y="4521"/>
                </a:lnTo>
                <a:lnTo>
                  <a:pt x="7511" y="4746"/>
                </a:lnTo>
                <a:cubicBezTo>
                  <a:pt x="7468" y="4772"/>
                  <a:pt x="7445" y="4821"/>
                  <a:pt x="7453" y="4870"/>
                </a:cubicBezTo>
                <a:cubicBezTo>
                  <a:pt x="7491" y="5076"/>
                  <a:pt x="7491" y="5287"/>
                  <a:pt x="7453" y="5493"/>
                </a:cubicBezTo>
                <a:cubicBezTo>
                  <a:pt x="7445" y="5543"/>
                  <a:pt x="7468" y="5593"/>
                  <a:pt x="7511" y="5617"/>
                </a:cubicBezTo>
                <a:lnTo>
                  <a:pt x="7901" y="5843"/>
                </a:lnTo>
                <a:lnTo>
                  <a:pt x="7395" y="6719"/>
                </a:lnTo>
                <a:lnTo>
                  <a:pt x="7005" y="6495"/>
                </a:lnTo>
                <a:cubicBezTo>
                  <a:pt x="6986" y="6484"/>
                  <a:pt x="6965" y="6478"/>
                  <a:pt x="6945" y="6478"/>
                </a:cubicBezTo>
                <a:cubicBezTo>
                  <a:pt x="6917" y="6478"/>
                  <a:pt x="6890" y="6488"/>
                  <a:pt x="6868" y="6507"/>
                </a:cubicBezTo>
                <a:cubicBezTo>
                  <a:pt x="6709" y="6643"/>
                  <a:pt x="6526" y="6748"/>
                  <a:pt x="6329" y="6819"/>
                </a:cubicBezTo>
                <a:cubicBezTo>
                  <a:pt x="6282" y="6835"/>
                  <a:pt x="6250" y="6881"/>
                  <a:pt x="6250" y="6931"/>
                </a:cubicBezTo>
                <a:lnTo>
                  <a:pt x="6250" y="7382"/>
                </a:lnTo>
                <a:lnTo>
                  <a:pt x="5236" y="7382"/>
                </a:lnTo>
                <a:lnTo>
                  <a:pt x="5236" y="6931"/>
                </a:lnTo>
                <a:cubicBezTo>
                  <a:pt x="5236" y="6881"/>
                  <a:pt x="5205" y="6837"/>
                  <a:pt x="5158" y="6819"/>
                </a:cubicBezTo>
                <a:cubicBezTo>
                  <a:pt x="4961" y="6749"/>
                  <a:pt x="4778" y="6643"/>
                  <a:pt x="4620" y="6507"/>
                </a:cubicBezTo>
                <a:cubicBezTo>
                  <a:pt x="4597" y="6488"/>
                  <a:pt x="4570" y="6479"/>
                  <a:pt x="4542" y="6479"/>
                </a:cubicBezTo>
                <a:cubicBezTo>
                  <a:pt x="4521" y="6479"/>
                  <a:pt x="4501" y="6484"/>
                  <a:pt x="4482" y="6495"/>
                </a:cubicBezTo>
                <a:lnTo>
                  <a:pt x="4092" y="6721"/>
                </a:lnTo>
                <a:lnTo>
                  <a:pt x="3586" y="5843"/>
                </a:lnTo>
                <a:lnTo>
                  <a:pt x="3975" y="5618"/>
                </a:lnTo>
                <a:cubicBezTo>
                  <a:pt x="4019" y="5593"/>
                  <a:pt x="4042" y="5543"/>
                  <a:pt x="4033" y="5493"/>
                </a:cubicBezTo>
                <a:cubicBezTo>
                  <a:pt x="3996" y="5287"/>
                  <a:pt x="3996" y="5076"/>
                  <a:pt x="4033" y="4871"/>
                </a:cubicBezTo>
                <a:cubicBezTo>
                  <a:pt x="4042" y="4821"/>
                  <a:pt x="4019" y="4772"/>
                  <a:pt x="3975" y="4746"/>
                </a:cubicBezTo>
                <a:lnTo>
                  <a:pt x="3586" y="4521"/>
                </a:lnTo>
                <a:lnTo>
                  <a:pt x="4092" y="3643"/>
                </a:lnTo>
                <a:lnTo>
                  <a:pt x="4482" y="3868"/>
                </a:lnTo>
                <a:cubicBezTo>
                  <a:pt x="4501" y="3879"/>
                  <a:pt x="4521" y="3884"/>
                  <a:pt x="4541" y="3884"/>
                </a:cubicBezTo>
                <a:cubicBezTo>
                  <a:pt x="4569" y="3884"/>
                  <a:pt x="4597" y="3875"/>
                  <a:pt x="4620" y="3856"/>
                </a:cubicBezTo>
                <a:cubicBezTo>
                  <a:pt x="4778" y="3720"/>
                  <a:pt x="4961" y="3615"/>
                  <a:pt x="5158" y="3545"/>
                </a:cubicBezTo>
                <a:cubicBezTo>
                  <a:pt x="5205" y="3528"/>
                  <a:pt x="5237" y="3483"/>
                  <a:pt x="5236" y="3432"/>
                </a:cubicBezTo>
                <a:lnTo>
                  <a:pt x="5236" y="2983"/>
                </a:lnTo>
                <a:lnTo>
                  <a:pt x="6250" y="2983"/>
                </a:lnTo>
                <a:lnTo>
                  <a:pt x="6250" y="3432"/>
                </a:lnTo>
                <a:cubicBezTo>
                  <a:pt x="6250" y="3483"/>
                  <a:pt x="6282" y="3528"/>
                  <a:pt x="6329" y="3545"/>
                </a:cubicBezTo>
                <a:cubicBezTo>
                  <a:pt x="6526" y="3615"/>
                  <a:pt x="6709" y="3720"/>
                  <a:pt x="6868" y="3856"/>
                </a:cubicBezTo>
                <a:cubicBezTo>
                  <a:pt x="6890" y="3875"/>
                  <a:pt x="6917" y="3884"/>
                  <a:pt x="6945" y="3884"/>
                </a:cubicBezTo>
                <a:cubicBezTo>
                  <a:pt x="6965" y="3884"/>
                  <a:pt x="6986" y="3879"/>
                  <a:pt x="7005" y="3868"/>
                </a:cubicBezTo>
                <a:lnTo>
                  <a:pt x="7395" y="3643"/>
                </a:lnTo>
                <a:lnTo>
                  <a:pt x="7496" y="3817"/>
                </a:lnTo>
                <a:cubicBezTo>
                  <a:pt x="7518" y="3855"/>
                  <a:pt x="7558" y="3877"/>
                  <a:pt x="7598" y="3877"/>
                </a:cubicBezTo>
                <a:cubicBezTo>
                  <a:pt x="7619" y="3877"/>
                  <a:pt x="7639" y="3871"/>
                  <a:pt x="7658" y="3860"/>
                </a:cubicBezTo>
                <a:cubicBezTo>
                  <a:pt x="7716" y="3828"/>
                  <a:pt x="7734" y="3755"/>
                  <a:pt x="7702" y="3699"/>
                </a:cubicBezTo>
                <a:lnTo>
                  <a:pt x="7596" y="3513"/>
                </a:lnTo>
                <a:cubicBezTo>
                  <a:pt x="7553" y="3441"/>
                  <a:pt x="7478" y="3401"/>
                  <a:pt x="7400" y="3401"/>
                </a:cubicBezTo>
                <a:cubicBezTo>
                  <a:pt x="7362" y="3401"/>
                  <a:pt x="7323" y="3410"/>
                  <a:pt x="7288" y="3431"/>
                </a:cubicBezTo>
                <a:lnTo>
                  <a:pt x="6956" y="3622"/>
                </a:lnTo>
                <a:cubicBezTo>
                  <a:pt x="6814" y="3510"/>
                  <a:pt x="6656" y="3419"/>
                  <a:pt x="6489" y="3350"/>
                </a:cubicBezTo>
                <a:lnTo>
                  <a:pt x="6489" y="2969"/>
                </a:lnTo>
                <a:cubicBezTo>
                  <a:pt x="6489" y="2900"/>
                  <a:pt x="6458" y="2836"/>
                  <a:pt x="6404" y="2794"/>
                </a:cubicBezTo>
                <a:lnTo>
                  <a:pt x="6404" y="1294"/>
                </a:lnTo>
                <a:cubicBezTo>
                  <a:pt x="6404" y="835"/>
                  <a:pt x="5869" y="436"/>
                  <a:pt x="4935" y="200"/>
                </a:cubicBezTo>
                <a:cubicBezTo>
                  <a:pt x="4924" y="197"/>
                  <a:pt x="4913" y="196"/>
                  <a:pt x="4903" y="196"/>
                </a:cubicBezTo>
                <a:cubicBezTo>
                  <a:pt x="4849" y="196"/>
                  <a:pt x="4801" y="231"/>
                  <a:pt x="4786" y="286"/>
                </a:cubicBezTo>
                <a:cubicBezTo>
                  <a:pt x="4770" y="351"/>
                  <a:pt x="4811" y="417"/>
                  <a:pt x="4877" y="432"/>
                </a:cubicBezTo>
                <a:cubicBezTo>
                  <a:pt x="5672" y="634"/>
                  <a:pt x="6166" y="963"/>
                  <a:pt x="6166" y="1294"/>
                </a:cubicBezTo>
                <a:cubicBezTo>
                  <a:pt x="6166" y="1552"/>
                  <a:pt x="5865" y="1814"/>
                  <a:pt x="5340" y="2013"/>
                </a:cubicBezTo>
                <a:cubicBezTo>
                  <a:pt x="4772" y="2231"/>
                  <a:pt x="4012" y="2350"/>
                  <a:pt x="3203" y="2350"/>
                </a:cubicBezTo>
                <a:cubicBezTo>
                  <a:pt x="3193" y="2350"/>
                  <a:pt x="3184" y="2350"/>
                  <a:pt x="3174" y="2350"/>
                </a:cubicBezTo>
                <a:cubicBezTo>
                  <a:pt x="2847" y="2350"/>
                  <a:pt x="2520" y="2328"/>
                  <a:pt x="2196" y="2285"/>
                </a:cubicBezTo>
                <a:cubicBezTo>
                  <a:pt x="2191" y="2284"/>
                  <a:pt x="2185" y="2284"/>
                  <a:pt x="2179" y="2284"/>
                </a:cubicBezTo>
                <a:cubicBezTo>
                  <a:pt x="2120" y="2284"/>
                  <a:pt x="2070" y="2327"/>
                  <a:pt x="2062" y="2388"/>
                </a:cubicBezTo>
                <a:cubicBezTo>
                  <a:pt x="2054" y="2452"/>
                  <a:pt x="2100" y="2513"/>
                  <a:pt x="2164" y="2522"/>
                </a:cubicBezTo>
                <a:cubicBezTo>
                  <a:pt x="2509" y="2567"/>
                  <a:pt x="2856" y="2589"/>
                  <a:pt x="3203" y="2589"/>
                </a:cubicBezTo>
                <a:cubicBezTo>
                  <a:pt x="4041" y="2589"/>
                  <a:pt x="4830" y="2464"/>
                  <a:pt x="5425" y="2237"/>
                </a:cubicBezTo>
                <a:cubicBezTo>
                  <a:pt x="5749" y="2113"/>
                  <a:pt x="5999" y="1965"/>
                  <a:pt x="6165" y="1799"/>
                </a:cubicBezTo>
                <a:lnTo>
                  <a:pt x="6165" y="2746"/>
                </a:lnTo>
                <a:lnTo>
                  <a:pt x="5223" y="2746"/>
                </a:lnTo>
                <a:cubicBezTo>
                  <a:pt x="5097" y="2746"/>
                  <a:pt x="4996" y="2847"/>
                  <a:pt x="4996" y="2970"/>
                </a:cubicBezTo>
                <a:lnTo>
                  <a:pt x="4996" y="3351"/>
                </a:lnTo>
                <a:cubicBezTo>
                  <a:pt x="4830" y="3420"/>
                  <a:pt x="4672" y="3512"/>
                  <a:pt x="4528" y="3623"/>
                </a:cubicBezTo>
                <a:lnTo>
                  <a:pt x="4198" y="3432"/>
                </a:lnTo>
                <a:cubicBezTo>
                  <a:pt x="4163" y="3412"/>
                  <a:pt x="4124" y="3402"/>
                  <a:pt x="4085" y="3402"/>
                </a:cubicBezTo>
                <a:cubicBezTo>
                  <a:pt x="4007" y="3402"/>
                  <a:pt x="3931" y="3442"/>
                  <a:pt x="3890" y="3514"/>
                </a:cubicBezTo>
                <a:lnTo>
                  <a:pt x="3370" y="4415"/>
                </a:lnTo>
                <a:cubicBezTo>
                  <a:pt x="3365" y="4424"/>
                  <a:pt x="3360" y="4435"/>
                  <a:pt x="3355" y="4446"/>
                </a:cubicBezTo>
                <a:cubicBezTo>
                  <a:pt x="3304" y="4447"/>
                  <a:pt x="3253" y="4447"/>
                  <a:pt x="3202" y="4447"/>
                </a:cubicBezTo>
                <a:cubicBezTo>
                  <a:pt x="2392" y="4447"/>
                  <a:pt x="1634" y="4329"/>
                  <a:pt x="1064" y="4111"/>
                </a:cubicBezTo>
                <a:cubicBezTo>
                  <a:pt x="539" y="3911"/>
                  <a:pt x="238" y="3649"/>
                  <a:pt x="238" y="3392"/>
                </a:cubicBezTo>
                <a:lnTo>
                  <a:pt x="238" y="1799"/>
                </a:lnTo>
                <a:cubicBezTo>
                  <a:pt x="510" y="2070"/>
                  <a:pt x="1004" y="2293"/>
                  <a:pt x="1666" y="2436"/>
                </a:cubicBezTo>
                <a:cubicBezTo>
                  <a:pt x="1674" y="2437"/>
                  <a:pt x="1684" y="2439"/>
                  <a:pt x="1692" y="2439"/>
                </a:cubicBezTo>
                <a:cubicBezTo>
                  <a:pt x="1833" y="2436"/>
                  <a:pt x="1855" y="2234"/>
                  <a:pt x="1717" y="2203"/>
                </a:cubicBezTo>
                <a:cubicBezTo>
                  <a:pt x="818" y="2011"/>
                  <a:pt x="238" y="1654"/>
                  <a:pt x="238" y="1296"/>
                </a:cubicBezTo>
                <a:cubicBezTo>
                  <a:pt x="238" y="1039"/>
                  <a:pt x="539" y="776"/>
                  <a:pt x="1064" y="577"/>
                </a:cubicBezTo>
                <a:cubicBezTo>
                  <a:pt x="1632" y="360"/>
                  <a:pt x="2392" y="240"/>
                  <a:pt x="3201" y="240"/>
                </a:cubicBezTo>
                <a:cubicBezTo>
                  <a:pt x="3209" y="240"/>
                  <a:pt x="3217" y="240"/>
                  <a:pt x="3226" y="240"/>
                </a:cubicBezTo>
                <a:cubicBezTo>
                  <a:pt x="3618" y="240"/>
                  <a:pt x="4010" y="271"/>
                  <a:pt x="4397" y="333"/>
                </a:cubicBezTo>
                <a:cubicBezTo>
                  <a:pt x="4404" y="334"/>
                  <a:pt x="4410" y="335"/>
                  <a:pt x="4417" y="335"/>
                </a:cubicBezTo>
                <a:cubicBezTo>
                  <a:pt x="4474" y="335"/>
                  <a:pt x="4525" y="293"/>
                  <a:pt x="4535" y="235"/>
                </a:cubicBezTo>
                <a:cubicBezTo>
                  <a:pt x="4545" y="169"/>
                  <a:pt x="4501" y="109"/>
                  <a:pt x="4436" y="98"/>
                </a:cubicBezTo>
                <a:cubicBezTo>
                  <a:pt x="4027" y="32"/>
                  <a:pt x="3615" y="1"/>
                  <a:pt x="320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6"/>
          <p:cNvSpPr/>
          <p:nvPr/>
        </p:nvSpPr>
        <p:spPr>
          <a:xfrm>
            <a:off x="3282900" y="2274198"/>
            <a:ext cx="181778" cy="242283"/>
          </a:xfrm>
          <a:custGeom>
            <a:avLst/>
            <a:gdLst/>
            <a:ahLst/>
            <a:cxnLst/>
            <a:rect l="l" t="t" r="r" b="b"/>
            <a:pathLst>
              <a:path w="4795" h="6391" extrusionOk="0">
                <a:moveTo>
                  <a:pt x="2417" y="240"/>
                </a:moveTo>
                <a:cubicBezTo>
                  <a:pt x="2920" y="240"/>
                  <a:pt x="3407" y="427"/>
                  <a:pt x="3781" y="765"/>
                </a:cubicBezTo>
                <a:cubicBezTo>
                  <a:pt x="4536" y="1441"/>
                  <a:pt x="4687" y="2565"/>
                  <a:pt x="4137" y="3416"/>
                </a:cubicBezTo>
                <a:cubicBezTo>
                  <a:pt x="3927" y="3739"/>
                  <a:pt x="3633" y="3997"/>
                  <a:pt x="3284" y="4162"/>
                </a:cubicBezTo>
                <a:cubicBezTo>
                  <a:pt x="3066" y="4267"/>
                  <a:pt x="2927" y="4487"/>
                  <a:pt x="2929" y="4730"/>
                </a:cubicBezTo>
                <a:lnTo>
                  <a:pt x="2929" y="4870"/>
                </a:lnTo>
                <a:lnTo>
                  <a:pt x="1888" y="4870"/>
                </a:lnTo>
                <a:lnTo>
                  <a:pt x="1888" y="4730"/>
                </a:lnTo>
                <a:cubicBezTo>
                  <a:pt x="1888" y="4486"/>
                  <a:pt x="1748" y="4265"/>
                  <a:pt x="1529" y="4160"/>
                </a:cubicBezTo>
                <a:cubicBezTo>
                  <a:pt x="722" y="3778"/>
                  <a:pt x="254" y="2919"/>
                  <a:pt x="367" y="2033"/>
                </a:cubicBezTo>
                <a:cubicBezTo>
                  <a:pt x="483" y="1106"/>
                  <a:pt x="1242" y="357"/>
                  <a:pt x="2173" y="254"/>
                </a:cubicBezTo>
                <a:cubicBezTo>
                  <a:pt x="2253" y="244"/>
                  <a:pt x="2331" y="240"/>
                  <a:pt x="2412" y="240"/>
                </a:cubicBezTo>
                <a:cubicBezTo>
                  <a:pt x="2414" y="240"/>
                  <a:pt x="2415" y="240"/>
                  <a:pt x="2417" y="240"/>
                </a:cubicBezTo>
                <a:close/>
                <a:moveTo>
                  <a:pt x="2929" y="5109"/>
                </a:moveTo>
                <a:lnTo>
                  <a:pt x="2929" y="5501"/>
                </a:lnTo>
                <a:lnTo>
                  <a:pt x="2929" y="5502"/>
                </a:lnTo>
                <a:cubicBezTo>
                  <a:pt x="2929" y="5576"/>
                  <a:pt x="2868" y="5638"/>
                  <a:pt x="2793" y="5638"/>
                </a:cubicBezTo>
                <a:lnTo>
                  <a:pt x="2024" y="5638"/>
                </a:lnTo>
                <a:cubicBezTo>
                  <a:pt x="1949" y="5638"/>
                  <a:pt x="1888" y="5576"/>
                  <a:pt x="1888" y="5502"/>
                </a:cubicBezTo>
                <a:lnTo>
                  <a:pt x="1888" y="5109"/>
                </a:lnTo>
                <a:close/>
                <a:moveTo>
                  <a:pt x="2673" y="5878"/>
                </a:moveTo>
                <a:lnTo>
                  <a:pt x="2673" y="6014"/>
                </a:lnTo>
                <a:cubicBezTo>
                  <a:pt x="2673" y="6089"/>
                  <a:pt x="2611" y="6150"/>
                  <a:pt x="2537" y="6151"/>
                </a:cubicBezTo>
                <a:lnTo>
                  <a:pt x="2280" y="6151"/>
                </a:lnTo>
                <a:cubicBezTo>
                  <a:pt x="2204" y="6150"/>
                  <a:pt x="2144" y="6089"/>
                  <a:pt x="2144" y="6014"/>
                </a:cubicBezTo>
                <a:lnTo>
                  <a:pt x="2144" y="5878"/>
                </a:lnTo>
                <a:close/>
                <a:moveTo>
                  <a:pt x="2413" y="1"/>
                </a:moveTo>
                <a:cubicBezTo>
                  <a:pt x="2325" y="1"/>
                  <a:pt x="2236" y="5"/>
                  <a:pt x="2147" y="15"/>
                </a:cubicBezTo>
                <a:cubicBezTo>
                  <a:pt x="1106" y="130"/>
                  <a:pt x="258" y="966"/>
                  <a:pt x="127" y="2004"/>
                </a:cubicBezTo>
                <a:cubicBezTo>
                  <a:pt x="1" y="2993"/>
                  <a:pt x="526" y="3950"/>
                  <a:pt x="1425" y="4377"/>
                </a:cubicBezTo>
                <a:cubicBezTo>
                  <a:pt x="1561" y="4442"/>
                  <a:pt x="1647" y="4579"/>
                  <a:pt x="1647" y="4730"/>
                </a:cubicBezTo>
                <a:lnTo>
                  <a:pt x="1647" y="5501"/>
                </a:lnTo>
                <a:cubicBezTo>
                  <a:pt x="1647" y="5663"/>
                  <a:pt x="1749" y="5807"/>
                  <a:pt x="1903" y="5858"/>
                </a:cubicBezTo>
                <a:lnTo>
                  <a:pt x="1903" y="6014"/>
                </a:lnTo>
                <a:cubicBezTo>
                  <a:pt x="1903" y="6221"/>
                  <a:pt x="2071" y="6389"/>
                  <a:pt x="2280" y="6391"/>
                </a:cubicBezTo>
                <a:lnTo>
                  <a:pt x="2537" y="6391"/>
                </a:lnTo>
                <a:cubicBezTo>
                  <a:pt x="2744" y="6389"/>
                  <a:pt x="2913" y="6221"/>
                  <a:pt x="2913" y="6014"/>
                </a:cubicBezTo>
                <a:lnTo>
                  <a:pt x="2913" y="5858"/>
                </a:lnTo>
                <a:cubicBezTo>
                  <a:pt x="3066" y="5807"/>
                  <a:pt x="3168" y="5663"/>
                  <a:pt x="3168" y="5501"/>
                </a:cubicBezTo>
                <a:lnTo>
                  <a:pt x="3168" y="4728"/>
                </a:lnTo>
                <a:cubicBezTo>
                  <a:pt x="3168" y="4580"/>
                  <a:pt x="3252" y="4443"/>
                  <a:pt x="3386" y="4378"/>
                </a:cubicBezTo>
                <a:cubicBezTo>
                  <a:pt x="4084" y="4050"/>
                  <a:pt x="4571" y="3394"/>
                  <a:pt x="4683" y="2631"/>
                </a:cubicBezTo>
                <a:cubicBezTo>
                  <a:pt x="4794" y="1868"/>
                  <a:pt x="4516" y="1100"/>
                  <a:pt x="3941" y="586"/>
                </a:cubicBezTo>
                <a:cubicBezTo>
                  <a:pt x="3515" y="204"/>
                  <a:pt x="2980" y="1"/>
                  <a:pt x="241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6"/>
          <p:cNvSpPr/>
          <p:nvPr/>
        </p:nvSpPr>
        <p:spPr>
          <a:xfrm rot="10800000" flipH="1">
            <a:off x="3359035" y="2354024"/>
            <a:ext cx="29550" cy="20925"/>
          </a:xfrm>
          <a:custGeom>
            <a:avLst/>
            <a:gdLst/>
            <a:ahLst/>
            <a:cxnLst/>
            <a:rect l="l" t="t" r="r" b="b"/>
            <a:pathLst>
              <a:path w="613" h="434" extrusionOk="0">
                <a:moveTo>
                  <a:pt x="474" y="0"/>
                </a:moveTo>
                <a:cubicBezTo>
                  <a:pt x="454" y="0"/>
                  <a:pt x="433" y="5"/>
                  <a:pt x="414" y="17"/>
                </a:cubicBezTo>
                <a:lnTo>
                  <a:pt x="82" y="209"/>
                </a:lnTo>
                <a:cubicBezTo>
                  <a:pt x="21" y="240"/>
                  <a:pt x="1" y="315"/>
                  <a:pt x="35" y="375"/>
                </a:cubicBezTo>
                <a:cubicBezTo>
                  <a:pt x="57" y="413"/>
                  <a:pt x="97" y="434"/>
                  <a:pt x="138" y="434"/>
                </a:cubicBezTo>
                <a:cubicBezTo>
                  <a:pt x="160" y="434"/>
                  <a:pt x="182" y="428"/>
                  <a:pt x="201" y="416"/>
                </a:cubicBezTo>
                <a:lnTo>
                  <a:pt x="534" y="224"/>
                </a:lnTo>
                <a:cubicBezTo>
                  <a:pt x="592" y="192"/>
                  <a:pt x="612" y="118"/>
                  <a:pt x="578" y="60"/>
                </a:cubicBezTo>
                <a:cubicBezTo>
                  <a:pt x="556" y="22"/>
                  <a:pt x="516" y="0"/>
                  <a:pt x="4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6"/>
          <p:cNvSpPr/>
          <p:nvPr/>
        </p:nvSpPr>
        <p:spPr>
          <a:xfrm>
            <a:off x="3970308" y="911019"/>
            <a:ext cx="222950" cy="168151"/>
          </a:xfrm>
          <a:custGeom>
            <a:avLst/>
            <a:gdLst/>
            <a:ahLst/>
            <a:cxnLst/>
            <a:rect l="l" t="t" r="r" b="b"/>
            <a:pathLst>
              <a:path w="10240" h="7724" extrusionOk="0">
                <a:moveTo>
                  <a:pt x="9122" y="1"/>
                </a:moveTo>
                <a:cubicBezTo>
                  <a:pt x="9099" y="1"/>
                  <a:pt x="9076" y="6"/>
                  <a:pt x="9055" y="16"/>
                </a:cubicBezTo>
                <a:cubicBezTo>
                  <a:pt x="8978" y="52"/>
                  <a:pt x="8944" y="144"/>
                  <a:pt x="8979" y="222"/>
                </a:cubicBezTo>
                <a:cubicBezTo>
                  <a:pt x="9899" y="2164"/>
                  <a:pt x="9484" y="4477"/>
                  <a:pt x="7945" y="5978"/>
                </a:cubicBezTo>
                <a:cubicBezTo>
                  <a:pt x="6983" y="6918"/>
                  <a:pt x="5714" y="7410"/>
                  <a:pt x="4428" y="7410"/>
                </a:cubicBezTo>
                <a:cubicBezTo>
                  <a:pt x="3659" y="7410"/>
                  <a:pt x="2885" y="7234"/>
                  <a:pt x="2167" y="6873"/>
                </a:cubicBezTo>
                <a:cubicBezTo>
                  <a:pt x="1574" y="6572"/>
                  <a:pt x="1047" y="6160"/>
                  <a:pt x="614" y="5656"/>
                </a:cubicBezTo>
                <a:lnTo>
                  <a:pt x="614" y="5656"/>
                </a:lnTo>
                <a:lnTo>
                  <a:pt x="1232" y="5862"/>
                </a:lnTo>
                <a:cubicBezTo>
                  <a:pt x="1247" y="5867"/>
                  <a:pt x="1262" y="5869"/>
                  <a:pt x="1277" y="5869"/>
                </a:cubicBezTo>
                <a:cubicBezTo>
                  <a:pt x="1343" y="5869"/>
                  <a:pt x="1404" y="5827"/>
                  <a:pt x="1426" y="5763"/>
                </a:cubicBezTo>
                <a:cubicBezTo>
                  <a:pt x="1453" y="5682"/>
                  <a:pt x="1411" y="5594"/>
                  <a:pt x="1331" y="5565"/>
                </a:cubicBezTo>
                <a:lnTo>
                  <a:pt x="220" y="5195"/>
                </a:lnTo>
                <a:cubicBezTo>
                  <a:pt x="203" y="5189"/>
                  <a:pt x="186" y="5187"/>
                  <a:pt x="170" y="5187"/>
                </a:cubicBezTo>
                <a:cubicBezTo>
                  <a:pt x="78" y="5187"/>
                  <a:pt x="0" y="5268"/>
                  <a:pt x="15" y="5366"/>
                </a:cubicBezTo>
                <a:lnTo>
                  <a:pt x="200" y="6663"/>
                </a:lnTo>
                <a:cubicBezTo>
                  <a:pt x="211" y="6740"/>
                  <a:pt x="277" y="6798"/>
                  <a:pt x="355" y="6798"/>
                </a:cubicBezTo>
                <a:cubicBezTo>
                  <a:pt x="363" y="6798"/>
                  <a:pt x="369" y="6797"/>
                  <a:pt x="377" y="6795"/>
                </a:cubicBezTo>
                <a:cubicBezTo>
                  <a:pt x="462" y="6783"/>
                  <a:pt x="523" y="6704"/>
                  <a:pt x="509" y="6619"/>
                </a:cubicBezTo>
                <a:lnTo>
                  <a:pt x="407" y="5895"/>
                </a:lnTo>
                <a:lnTo>
                  <a:pt x="407" y="5895"/>
                </a:lnTo>
                <a:cubicBezTo>
                  <a:pt x="861" y="6414"/>
                  <a:pt x="1410" y="6841"/>
                  <a:pt x="2025" y="7153"/>
                </a:cubicBezTo>
                <a:cubicBezTo>
                  <a:pt x="2788" y="7537"/>
                  <a:pt x="3611" y="7724"/>
                  <a:pt x="4428" y="7724"/>
                </a:cubicBezTo>
                <a:cubicBezTo>
                  <a:pt x="5794" y="7724"/>
                  <a:pt x="7142" y="7201"/>
                  <a:pt x="8165" y="6203"/>
                </a:cubicBezTo>
                <a:cubicBezTo>
                  <a:pt x="9798" y="4608"/>
                  <a:pt x="10239" y="2152"/>
                  <a:pt x="9262" y="89"/>
                </a:cubicBezTo>
                <a:lnTo>
                  <a:pt x="9262" y="87"/>
                </a:lnTo>
                <a:cubicBezTo>
                  <a:pt x="9235" y="32"/>
                  <a:pt x="9180" y="1"/>
                  <a:pt x="912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6"/>
          <p:cNvSpPr/>
          <p:nvPr/>
        </p:nvSpPr>
        <p:spPr>
          <a:xfrm>
            <a:off x="3936713" y="846425"/>
            <a:ext cx="226565" cy="168217"/>
          </a:xfrm>
          <a:custGeom>
            <a:avLst/>
            <a:gdLst/>
            <a:ahLst/>
            <a:cxnLst/>
            <a:rect l="l" t="t" r="r" b="b"/>
            <a:pathLst>
              <a:path w="10406" h="7727" extrusionOk="0">
                <a:moveTo>
                  <a:pt x="5972" y="1"/>
                </a:moveTo>
                <a:cubicBezTo>
                  <a:pt x="4961" y="1"/>
                  <a:pt x="3942" y="287"/>
                  <a:pt x="3043" y="876"/>
                </a:cubicBezTo>
                <a:cubicBezTo>
                  <a:pt x="811" y="2340"/>
                  <a:pt x="1" y="5226"/>
                  <a:pt x="1144" y="7637"/>
                </a:cubicBezTo>
                <a:cubicBezTo>
                  <a:pt x="1171" y="7692"/>
                  <a:pt x="1226" y="7727"/>
                  <a:pt x="1285" y="7727"/>
                </a:cubicBezTo>
                <a:cubicBezTo>
                  <a:pt x="1309" y="7727"/>
                  <a:pt x="1332" y="7721"/>
                  <a:pt x="1352" y="7711"/>
                </a:cubicBezTo>
                <a:cubicBezTo>
                  <a:pt x="1432" y="7674"/>
                  <a:pt x="1464" y="7581"/>
                  <a:pt x="1428" y="7502"/>
                </a:cubicBezTo>
                <a:cubicBezTo>
                  <a:pt x="347" y="5226"/>
                  <a:pt x="1118" y="2500"/>
                  <a:pt x="3232" y="1125"/>
                </a:cubicBezTo>
                <a:cubicBezTo>
                  <a:pt x="4074" y="578"/>
                  <a:pt x="5026" y="313"/>
                  <a:pt x="5971" y="313"/>
                </a:cubicBezTo>
                <a:cubicBezTo>
                  <a:pt x="7396" y="313"/>
                  <a:pt x="8804" y="917"/>
                  <a:pt x="9791" y="2068"/>
                </a:cubicBezTo>
                <a:lnTo>
                  <a:pt x="9175" y="1862"/>
                </a:lnTo>
                <a:cubicBezTo>
                  <a:pt x="9159" y="1856"/>
                  <a:pt x="9142" y="1854"/>
                  <a:pt x="9126" y="1854"/>
                </a:cubicBezTo>
                <a:cubicBezTo>
                  <a:pt x="9060" y="1854"/>
                  <a:pt x="8999" y="1895"/>
                  <a:pt x="8977" y="1961"/>
                </a:cubicBezTo>
                <a:cubicBezTo>
                  <a:pt x="8949" y="2043"/>
                  <a:pt x="8993" y="2131"/>
                  <a:pt x="9075" y="2159"/>
                </a:cubicBezTo>
                <a:lnTo>
                  <a:pt x="10187" y="2529"/>
                </a:lnTo>
                <a:cubicBezTo>
                  <a:pt x="10204" y="2535"/>
                  <a:pt x="10221" y="2537"/>
                  <a:pt x="10237" y="2537"/>
                </a:cubicBezTo>
                <a:cubicBezTo>
                  <a:pt x="10328" y="2537"/>
                  <a:pt x="10405" y="2457"/>
                  <a:pt x="10392" y="2358"/>
                </a:cubicBezTo>
                <a:lnTo>
                  <a:pt x="10206" y="1062"/>
                </a:lnTo>
                <a:cubicBezTo>
                  <a:pt x="10195" y="983"/>
                  <a:pt x="10128" y="927"/>
                  <a:pt x="10052" y="927"/>
                </a:cubicBezTo>
                <a:cubicBezTo>
                  <a:pt x="10044" y="927"/>
                  <a:pt x="10037" y="928"/>
                  <a:pt x="10030" y="929"/>
                </a:cubicBezTo>
                <a:cubicBezTo>
                  <a:pt x="9943" y="941"/>
                  <a:pt x="9884" y="1020"/>
                  <a:pt x="9896" y="1105"/>
                </a:cubicBezTo>
                <a:lnTo>
                  <a:pt x="10000" y="1829"/>
                </a:lnTo>
                <a:cubicBezTo>
                  <a:pt x="8951" y="629"/>
                  <a:pt x="7470" y="1"/>
                  <a:pt x="597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6"/>
          <p:cNvSpPr/>
          <p:nvPr/>
        </p:nvSpPr>
        <p:spPr>
          <a:xfrm>
            <a:off x="4037477" y="908101"/>
            <a:ext cx="10908" cy="18069"/>
          </a:xfrm>
          <a:custGeom>
            <a:avLst/>
            <a:gdLst/>
            <a:ahLst/>
            <a:cxnLst/>
            <a:rect l="l" t="t" r="r" b="b"/>
            <a:pathLst>
              <a:path w="501" h="830" extrusionOk="0">
                <a:moveTo>
                  <a:pt x="335" y="1"/>
                </a:moveTo>
                <a:cubicBezTo>
                  <a:pt x="247" y="2"/>
                  <a:pt x="179" y="73"/>
                  <a:pt x="180" y="159"/>
                </a:cubicBezTo>
                <a:lnTo>
                  <a:pt x="185" y="448"/>
                </a:lnTo>
                <a:lnTo>
                  <a:pt x="68" y="558"/>
                </a:lnTo>
                <a:cubicBezTo>
                  <a:pt x="4" y="617"/>
                  <a:pt x="1" y="718"/>
                  <a:pt x="61" y="781"/>
                </a:cubicBezTo>
                <a:cubicBezTo>
                  <a:pt x="92" y="814"/>
                  <a:pt x="133" y="830"/>
                  <a:pt x="174" y="830"/>
                </a:cubicBezTo>
                <a:cubicBezTo>
                  <a:pt x="214" y="830"/>
                  <a:pt x="254" y="815"/>
                  <a:pt x="285" y="785"/>
                </a:cubicBezTo>
                <a:lnTo>
                  <a:pt x="451" y="628"/>
                </a:lnTo>
                <a:cubicBezTo>
                  <a:pt x="481" y="597"/>
                  <a:pt x="500" y="555"/>
                  <a:pt x="499" y="511"/>
                </a:cubicBezTo>
                <a:lnTo>
                  <a:pt x="494" y="155"/>
                </a:lnTo>
                <a:cubicBezTo>
                  <a:pt x="492" y="69"/>
                  <a:pt x="422" y="1"/>
                  <a:pt x="33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6"/>
          <p:cNvSpPr/>
          <p:nvPr/>
        </p:nvSpPr>
        <p:spPr>
          <a:xfrm>
            <a:off x="3970961" y="875641"/>
            <a:ext cx="189094" cy="174356"/>
          </a:xfrm>
          <a:custGeom>
            <a:avLst/>
            <a:gdLst/>
            <a:ahLst/>
            <a:cxnLst/>
            <a:rect l="l" t="t" r="r" b="b"/>
            <a:pathLst>
              <a:path w="8685" h="8009" extrusionOk="0">
                <a:moveTo>
                  <a:pt x="3011" y="3067"/>
                </a:moveTo>
                <a:lnTo>
                  <a:pt x="3224" y="3092"/>
                </a:lnTo>
                <a:cubicBezTo>
                  <a:pt x="3237" y="3094"/>
                  <a:pt x="3249" y="3094"/>
                  <a:pt x="3262" y="3094"/>
                </a:cubicBezTo>
                <a:cubicBezTo>
                  <a:pt x="3284" y="3094"/>
                  <a:pt x="3306" y="3092"/>
                  <a:pt x="3328" y="3087"/>
                </a:cubicBezTo>
                <a:lnTo>
                  <a:pt x="3328" y="3087"/>
                </a:lnTo>
                <a:lnTo>
                  <a:pt x="3164" y="3449"/>
                </a:lnTo>
                <a:lnTo>
                  <a:pt x="2897" y="3374"/>
                </a:lnTo>
                <a:lnTo>
                  <a:pt x="3011" y="3067"/>
                </a:lnTo>
                <a:close/>
                <a:moveTo>
                  <a:pt x="4056" y="2991"/>
                </a:moveTo>
                <a:lnTo>
                  <a:pt x="4366" y="3371"/>
                </a:lnTo>
                <a:lnTo>
                  <a:pt x="4329" y="3476"/>
                </a:lnTo>
                <a:cubicBezTo>
                  <a:pt x="4302" y="3558"/>
                  <a:pt x="4347" y="3647"/>
                  <a:pt x="4428" y="3675"/>
                </a:cubicBezTo>
                <a:cubicBezTo>
                  <a:pt x="4445" y="3680"/>
                  <a:pt x="4461" y="3683"/>
                  <a:pt x="4479" y="3683"/>
                </a:cubicBezTo>
                <a:cubicBezTo>
                  <a:pt x="4546" y="3683"/>
                  <a:pt x="4605" y="3640"/>
                  <a:pt x="4627" y="3577"/>
                </a:cubicBezTo>
                <a:lnTo>
                  <a:pt x="4667" y="3458"/>
                </a:lnTo>
                <a:cubicBezTo>
                  <a:pt x="4700" y="3364"/>
                  <a:pt x="4681" y="3260"/>
                  <a:pt x="4616" y="3184"/>
                </a:cubicBezTo>
                <a:lnTo>
                  <a:pt x="4533" y="3081"/>
                </a:lnTo>
                <a:lnTo>
                  <a:pt x="4809" y="3291"/>
                </a:lnTo>
                <a:cubicBezTo>
                  <a:pt x="4836" y="3313"/>
                  <a:pt x="4869" y="3324"/>
                  <a:pt x="4903" y="3324"/>
                </a:cubicBezTo>
                <a:cubicBezTo>
                  <a:pt x="4923" y="3324"/>
                  <a:pt x="4944" y="3320"/>
                  <a:pt x="4963" y="3312"/>
                </a:cubicBezTo>
                <a:lnTo>
                  <a:pt x="5161" y="3228"/>
                </a:lnTo>
                <a:lnTo>
                  <a:pt x="5284" y="3365"/>
                </a:lnTo>
                <a:cubicBezTo>
                  <a:pt x="5313" y="3400"/>
                  <a:pt x="5356" y="3418"/>
                  <a:pt x="5400" y="3418"/>
                </a:cubicBezTo>
                <a:cubicBezTo>
                  <a:pt x="5404" y="3418"/>
                  <a:pt x="5409" y="3418"/>
                  <a:pt x="5413" y="3418"/>
                </a:cubicBezTo>
                <a:lnTo>
                  <a:pt x="5799" y="3386"/>
                </a:lnTo>
                <a:lnTo>
                  <a:pt x="5813" y="3453"/>
                </a:lnTo>
                <a:cubicBezTo>
                  <a:pt x="5826" y="3516"/>
                  <a:pt x="5781" y="3577"/>
                  <a:pt x="5715" y="3582"/>
                </a:cubicBezTo>
                <a:lnTo>
                  <a:pt x="5044" y="3636"/>
                </a:lnTo>
                <a:cubicBezTo>
                  <a:pt x="4895" y="3647"/>
                  <a:pt x="4782" y="3777"/>
                  <a:pt x="4790" y="3927"/>
                </a:cubicBezTo>
                <a:lnTo>
                  <a:pt x="4348" y="3779"/>
                </a:lnTo>
                <a:cubicBezTo>
                  <a:pt x="4336" y="3776"/>
                  <a:pt x="4328" y="3765"/>
                  <a:pt x="4327" y="3753"/>
                </a:cubicBezTo>
                <a:cubicBezTo>
                  <a:pt x="4298" y="3586"/>
                  <a:pt x="4154" y="3464"/>
                  <a:pt x="3985" y="3462"/>
                </a:cubicBezTo>
                <a:lnTo>
                  <a:pt x="3977" y="3462"/>
                </a:lnTo>
                <a:lnTo>
                  <a:pt x="3495" y="3474"/>
                </a:lnTo>
                <a:lnTo>
                  <a:pt x="3637" y="3162"/>
                </a:lnTo>
                <a:cubicBezTo>
                  <a:pt x="3650" y="3134"/>
                  <a:pt x="3674" y="3112"/>
                  <a:pt x="3703" y="3103"/>
                </a:cubicBezTo>
                <a:lnTo>
                  <a:pt x="4056" y="2991"/>
                </a:lnTo>
                <a:close/>
                <a:moveTo>
                  <a:pt x="7700" y="3527"/>
                </a:moveTo>
                <a:cubicBezTo>
                  <a:pt x="7728" y="3527"/>
                  <a:pt x="7755" y="3537"/>
                  <a:pt x="7777" y="3558"/>
                </a:cubicBezTo>
                <a:lnTo>
                  <a:pt x="8093" y="3868"/>
                </a:lnTo>
                <a:cubicBezTo>
                  <a:pt x="8096" y="3963"/>
                  <a:pt x="8096" y="4059"/>
                  <a:pt x="8092" y="4154"/>
                </a:cubicBezTo>
                <a:cubicBezTo>
                  <a:pt x="8047" y="5227"/>
                  <a:pt x="7539" y="6229"/>
                  <a:pt x="6696" y="6896"/>
                </a:cubicBezTo>
                <a:cubicBezTo>
                  <a:pt x="6754" y="6814"/>
                  <a:pt x="6804" y="6727"/>
                  <a:pt x="6843" y="6634"/>
                </a:cubicBezTo>
                <a:lnTo>
                  <a:pt x="7563" y="4970"/>
                </a:lnTo>
                <a:cubicBezTo>
                  <a:pt x="7608" y="4866"/>
                  <a:pt x="7531" y="4751"/>
                  <a:pt x="7420" y="4751"/>
                </a:cubicBezTo>
                <a:cubicBezTo>
                  <a:pt x="7415" y="4751"/>
                  <a:pt x="7411" y="4752"/>
                  <a:pt x="7407" y="4752"/>
                </a:cubicBezTo>
                <a:lnTo>
                  <a:pt x="7337" y="4757"/>
                </a:lnTo>
                <a:lnTo>
                  <a:pt x="7728" y="3981"/>
                </a:lnTo>
                <a:cubicBezTo>
                  <a:pt x="7792" y="3853"/>
                  <a:pt x="7753" y="3695"/>
                  <a:pt x="7634" y="3613"/>
                </a:cubicBezTo>
                <a:lnTo>
                  <a:pt x="7600" y="3589"/>
                </a:lnTo>
                <a:lnTo>
                  <a:pt x="7609" y="3577"/>
                </a:lnTo>
                <a:cubicBezTo>
                  <a:pt x="7629" y="3544"/>
                  <a:pt x="7664" y="3527"/>
                  <a:pt x="7700" y="3527"/>
                </a:cubicBezTo>
                <a:close/>
                <a:moveTo>
                  <a:pt x="4405" y="1"/>
                </a:moveTo>
                <a:cubicBezTo>
                  <a:pt x="3376" y="1"/>
                  <a:pt x="2350" y="395"/>
                  <a:pt x="1571" y="1174"/>
                </a:cubicBezTo>
                <a:cubicBezTo>
                  <a:pt x="104" y="2641"/>
                  <a:pt x="0" y="4988"/>
                  <a:pt x="1333" y="6580"/>
                </a:cubicBezTo>
                <a:cubicBezTo>
                  <a:pt x="1363" y="6616"/>
                  <a:pt x="1407" y="6635"/>
                  <a:pt x="1452" y="6635"/>
                </a:cubicBezTo>
                <a:cubicBezTo>
                  <a:pt x="1488" y="6635"/>
                  <a:pt x="1524" y="6623"/>
                  <a:pt x="1554" y="6598"/>
                </a:cubicBezTo>
                <a:cubicBezTo>
                  <a:pt x="1620" y="6542"/>
                  <a:pt x="1628" y="6444"/>
                  <a:pt x="1572" y="6378"/>
                </a:cubicBezTo>
                <a:cubicBezTo>
                  <a:pt x="668" y="5299"/>
                  <a:pt x="454" y="3799"/>
                  <a:pt x="1023" y="2511"/>
                </a:cubicBezTo>
                <a:cubicBezTo>
                  <a:pt x="1591" y="1224"/>
                  <a:pt x="2843" y="370"/>
                  <a:pt x="4251" y="314"/>
                </a:cubicBezTo>
                <a:cubicBezTo>
                  <a:pt x="4302" y="312"/>
                  <a:pt x="4354" y="311"/>
                  <a:pt x="4405" y="311"/>
                </a:cubicBezTo>
                <a:cubicBezTo>
                  <a:pt x="4563" y="311"/>
                  <a:pt x="4721" y="320"/>
                  <a:pt x="4877" y="341"/>
                </a:cubicBezTo>
                <a:lnTo>
                  <a:pt x="5090" y="602"/>
                </a:lnTo>
                <a:lnTo>
                  <a:pt x="5001" y="809"/>
                </a:lnTo>
                <a:lnTo>
                  <a:pt x="4873" y="579"/>
                </a:lnTo>
                <a:cubicBezTo>
                  <a:pt x="4846" y="529"/>
                  <a:pt x="4794" y="498"/>
                  <a:pt x="4736" y="498"/>
                </a:cubicBezTo>
                <a:lnTo>
                  <a:pt x="4234" y="498"/>
                </a:lnTo>
                <a:cubicBezTo>
                  <a:pt x="4176" y="500"/>
                  <a:pt x="4122" y="532"/>
                  <a:pt x="4095" y="583"/>
                </a:cubicBezTo>
                <a:lnTo>
                  <a:pt x="3742" y="1256"/>
                </a:lnTo>
                <a:cubicBezTo>
                  <a:pt x="3640" y="1451"/>
                  <a:pt x="3769" y="1688"/>
                  <a:pt x="3990" y="1706"/>
                </a:cubicBezTo>
                <a:lnTo>
                  <a:pt x="4270" y="1729"/>
                </a:lnTo>
                <a:cubicBezTo>
                  <a:pt x="4274" y="1729"/>
                  <a:pt x="4278" y="1729"/>
                  <a:pt x="4282" y="1729"/>
                </a:cubicBezTo>
                <a:cubicBezTo>
                  <a:pt x="4334" y="1729"/>
                  <a:pt x="4382" y="1705"/>
                  <a:pt x="4411" y="1663"/>
                </a:cubicBezTo>
                <a:lnTo>
                  <a:pt x="4518" y="1510"/>
                </a:lnTo>
                <a:lnTo>
                  <a:pt x="4574" y="1583"/>
                </a:lnTo>
                <a:lnTo>
                  <a:pt x="4537" y="1852"/>
                </a:lnTo>
                <a:lnTo>
                  <a:pt x="4056" y="1924"/>
                </a:lnTo>
                <a:cubicBezTo>
                  <a:pt x="4031" y="1928"/>
                  <a:pt x="4006" y="1937"/>
                  <a:pt x="3986" y="1952"/>
                </a:cubicBezTo>
                <a:lnTo>
                  <a:pt x="3367" y="2406"/>
                </a:lnTo>
                <a:cubicBezTo>
                  <a:pt x="3337" y="2429"/>
                  <a:pt x="3316" y="2460"/>
                  <a:pt x="3308" y="2496"/>
                </a:cubicBezTo>
                <a:lnTo>
                  <a:pt x="3240" y="2780"/>
                </a:lnTo>
                <a:lnTo>
                  <a:pt x="3030" y="2754"/>
                </a:lnTo>
                <a:cubicBezTo>
                  <a:pt x="3019" y="2753"/>
                  <a:pt x="3007" y="2752"/>
                  <a:pt x="2995" y="2752"/>
                </a:cubicBezTo>
                <a:cubicBezTo>
                  <a:pt x="2875" y="2752"/>
                  <a:pt x="2765" y="2826"/>
                  <a:pt x="2723" y="2941"/>
                </a:cubicBezTo>
                <a:lnTo>
                  <a:pt x="2596" y="3289"/>
                </a:lnTo>
                <a:cubicBezTo>
                  <a:pt x="2536" y="3446"/>
                  <a:pt x="2624" y="3620"/>
                  <a:pt x="2787" y="3667"/>
                </a:cubicBezTo>
                <a:lnTo>
                  <a:pt x="2791" y="3668"/>
                </a:lnTo>
                <a:lnTo>
                  <a:pt x="2787" y="3670"/>
                </a:lnTo>
                <a:cubicBezTo>
                  <a:pt x="2639" y="3736"/>
                  <a:pt x="2540" y="3878"/>
                  <a:pt x="2534" y="4040"/>
                </a:cubicBezTo>
                <a:lnTo>
                  <a:pt x="2531" y="4117"/>
                </a:lnTo>
                <a:lnTo>
                  <a:pt x="2092" y="4619"/>
                </a:lnTo>
                <a:cubicBezTo>
                  <a:pt x="2025" y="4697"/>
                  <a:pt x="1987" y="4795"/>
                  <a:pt x="1987" y="4897"/>
                </a:cubicBezTo>
                <a:lnTo>
                  <a:pt x="1987" y="5480"/>
                </a:lnTo>
                <a:cubicBezTo>
                  <a:pt x="1987" y="5631"/>
                  <a:pt x="2049" y="5774"/>
                  <a:pt x="2157" y="5879"/>
                </a:cubicBezTo>
                <a:lnTo>
                  <a:pt x="2575" y="6283"/>
                </a:lnTo>
                <a:cubicBezTo>
                  <a:pt x="2667" y="6371"/>
                  <a:pt x="2785" y="6425"/>
                  <a:pt x="2912" y="6436"/>
                </a:cubicBezTo>
                <a:lnTo>
                  <a:pt x="4146" y="6542"/>
                </a:lnTo>
                <a:lnTo>
                  <a:pt x="4142" y="6581"/>
                </a:lnTo>
                <a:cubicBezTo>
                  <a:pt x="4123" y="6732"/>
                  <a:pt x="4187" y="6882"/>
                  <a:pt x="4309" y="6973"/>
                </a:cubicBezTo>
                <a:lnTo>
                  <a:pt x="4527" y="7135"/>
                </a:lnTo>
                <a:lnTo>
                  <a:pt x="4512" y="7182"/>
                </a:lnTo>
                <a:cubicBezTo>
                  <a:pt x="4463" y="7343"/>
                  <a:pt x="4514" y="7518"/>
                  <a:pt x="4642" y="7627"/>
                </a:cubicBezTo>
                <a:lnTo>
                  <a:pt x="4705" y="7683"/>
                </a:lnTo>
                <a:cubicBezTo>
                  <a:pt x="4655" y="7688"/>
                  <a:pt x="4604" y="7691"/>
                  <a:pt x="4551" y="7693"/>
                </a:cubicBezTo>
                <a:cubicBezTo>
                  <a:pt x="4501" y="7695"/>
                  <a:pt x="4450" y="7696"/>
                  <a:pt x="4400" y="7696"/>
                </a:cubicBezTo>
                <a:cubicBezTo>
                  <a:pt x="3534" y="7696"/>
                  <a:pt x="2693" y="7392"/>
                  <a:pt x="2027" y="6832"/>
                </a:cubicBezTo>
                <a:cubicBezTo>
                  <a:pt x="1998" y="6807"/>
                  <a:pt x="1962" y="6795"/>
                  <a:pt x="1927" y="6795"/>
                </a:cubicBezTo>
                <a:cubicBezTo>
                  <a:pt x="1882" y="6795"/>
                  <a:pt x="1838" y="6814"/>
                  <a:pt x="1807" y="6851"/>
                </a:cubicBezTo>
                <a:cubicBezTo>
                  <a:pt x="1752" y="6917"/>
                  <a:pt x="1760" y="7016"/>
                  <a:pt x="1826" y="7071"/>
                </a:cubicBezTo>
                <a:cubicBezTo>
                  <a:pt x="2546" y="7677"/>
                  <a:pt x="3455" y="8008"/>
                  <a:pt x="4395" y="8008"/>
                </a:cubicBezTo>
                <a:cubicBezTo>
                  <a:pt x="4397" y="8008"/>
                  <a:pt x="4399" y="8008"/>
                  <a:pt x="4401" y="8008"/>
                </a:cubicBezTo>
                <a:cubicBezTo>
                  <a:pt x="4455" y="8008"/>
                  <a:pt x="4510" y="8008"/>
                  <a:pt x="4565" y="8006"/>
                </a:cubicBezTo>
                <a:cubicBezTo>
                  <a:pt x="6091" y="7944"/>
                  <a:pt x="7450" y="7019"/>
                  <a:pt x="8066" y="5622"/>
                </a:cubicBezTo>
                <a:cubicBezTo>
                  <a:pt x="8684" y="4223"/>
                  <a:pt x="8453" y="2597"/>
                  <a:pt x="7470" y="1427"/>
                </a:cubicBezTo>
                <a:cubicBezTo>
                  <a:pt x="7439" y="1390"/>
                  <a:pt x="7395" y="1372"/>
                  <a:pt x="7350" y="1372"/>
                </a:cubicBezTo>
                <a:cubicBezTo>
                  <a:pt x="7314" y="1372"/>
                  <a:pt x="7278" y="1384"/>
                  <a:pt x="7249" y="1408"/>
                </a:cubicBezTo>
                <a:cubicBezTo>
                  <a:pt x="7183" y="1465"/>
                  <a:pt x="7175" y="1563"/>
                  <a:pt x="7230" y="1629"/>
                </a:cubicBezTo>
                <a:cubicBezTo>
                  <a:pt x="7653" y="2131"/>
                  <a:pt x="7933" y="2735"/>
                  <a:pt x="8042" y="3382"/>
                </a:cubicBezTo>
                <a:lnTo>
                  <a:pt x="7995" y="3336"/>
                </a:lnTo>
                <a:cubicBezTo>
                  <a:pt x="7912" y="3254"/>
                  <a:pt x="7806" y="3215"/>
                  <a:pt x="7700" y="3215"/>
                </a:cubicBezTo>
                <a:cubicBezTo>
                  <a:pt x="7561" y="3215"/>
                  <a:pt x="7424" y="3282"/>
                  <a:pt x="7343" y="3411"/>
                </a:cubicBezTo>
                <a:lnTo>
                  <a:pt x="7316" y="3453"/>
                </a:lnTo>
                <a:cubicBezTo>
                  <a:pt x="7241" y="3453"/>
                  <a:pt x="7168" y="3480"/>
                  <a:pt x="7115" y="3531"/>
                </a:cubicBezTo>
                <a:lnTo>
                  <a:pt x="6909" y="3287"/>
                </a:lnTo>
                <a:cubicBezTo>
                  <a:pt x="6877" y="3248"/>
                  <a:pt x="6831" y="3227"/>
                  <a:pt x="6785" y="3227"/>
                </a:cubicBezTo>
                <a:cubicBezTo>
                  <a:pt x="6749" y="3227"/>
                  <a:pt x="6713" y="3239"/>
                  <a:pt x="6684" y="3264"/>
                </a:cubicBezTo>
                <a:cubicBezTo>
                  <a:pt x="6616" y="3321"/>
                  <a:pt x="6610" y="3423"/>
                  <a:pt x="6669" y="3489"/>
                </a:cubicBezTo>
                <a:lnTo>
                  <a:pt x="6984" y="3862"/>
                </a:lnTo>
                <a:cubicBezTo>
                  <a:pt x="7015" y="3899"/>
                  <a:pt x="7060" y="3918"/>
                  <a:pt x="7104" y="3918"/>
                </a:cubicBezTo>
                <a:cubicBezTo>
                  <a:pt x="7144" y="3918"/>
                  <a:pt x="7183" y="3903"/>
                  <a:pt x="7214" y="3873"/>
                </a:cubicBezTo>
                <a:lnTo>
                  <a:pt x="7315" y="3773"/>
                </a:lnTo>
                <a:lnTo>
                  <a:pt x="7439" y="3859"/>
                </a:lnTo>
                <a:lnTo>
                  <a:pt x="6973" y="4784"/>
                </a:lnTo>
                <a:lnTo>
                  <a:pt x="6948" y="4787"/>
                </a:lnTo>
                <a:cubicBezTo>
                  <a:pt x="6945" y="4787"/>
                  <a:pt x="6942" y="4787"/>
                  <a:pt x="6939" y="4787"/>
                </a:cubicBezTo>
                <a:cubicBezTo>
                  <a:pt x="6907" y="4787"/>
                  <a:pt x="6876" y="4773"/>
                  <a:pt x="6856" y="4747"/>
                </a:cubicBezTo>
                <a:lnTo>
                  <a:pt x="6236" y="3991"/>
                </a:lnTo>
                <a:cubicBezTo>
                  <a:pt x="6204" y="3954"/>
                  <a:pt x="6160" y="3934"/>
                  <a:pt x="6115" y="3934"/>
                </a:cubicBezTo>
                <a:cubicBezTo>
                  <a:pt x="6079" y="3934"/>
                  <a:pt x="6044" y="3946"/>
                  <a:pt x="6015" y="3970"/>
                </a:cubicBezTo>
                <a:cubicBezTo>
                  <a:pt x="5947" y="4025"/>
                  <a:pt x="5938" y="4123"/>
                  <a:pt x="5993" y="4189"/>
                </a:cubicBezTo>
                <a:lnTo>
                  <a:pt x="6614" y="4946"/>
                </a:lnTo>
                <a:cubicBezTo>
                  <a:pt x="6694" y="5045"/>
                  <a:pt x="6814" y="5100"/>
                  <a:pt x="6941" y="5100"/>
                </a:cubicBezTo>
                <a:cubicBezTo>
                  <a:pt x="6951" y="5100"/>
                  <a:pt x="6961" y="5100"/>
                  <a:pt x="6970" y="5099"/>
                </a:cubicBezTo>
                <a:lnTo>
                  <a:pt x="7172" y="5084"/>
                </a:lnTo>
                <a:lnTo>
                  <a:pt x="7172" y="5084"/>
                </a:lnTo>
                <a:lnTo>
                  <a:pt x="6556" y="6510"/>
                </a:lnTo>
                <a:cubicBezTo>
                  <a:pt x="6511" y="6614"/>
                  <a:pt x="6451" y="6711"/>
                  <a:pt x="6380" y="6797"/>
                </a:cubicBezTo>
                <a:lnTo>
                  <a:pt x="5887" y="7385"/>
                </a:lnTo>
                <a:cubicBezTo>
                  <a:pt x="5639" y="7494"/>
                  <a:pt x="5382" y="7575"/>
                  <a:pt x="5117" y="7626"/>
                </a:cubicBezTo>
                <a:lnTo>
                  <a:pt x="4846" y="7390"/>
                </a:lnTo>
                <a:cubicBezTo>
                  <a:pt x="4813" y="7364"/>
                  <a:pt x="4799" y="7318"/>
                  <a:pt x="4813" y="7276"/>
                </a:cubicBezTo>
                <a:lnTo>
                  <a:pt x="4860" y="7123"/>
                </a:lnTo>
                <a:cubicBezTo>
                  <a:pt x="4879" y="7059"/>
                  <a:pt x="4857" y="6991"/>
                  <a:pt x="4803" y="6950"/>
                </a:cubicBezTo>
                <a:lnTo>
                  <a:pt x="4496" y="6721"/>
                </a:lnTo>
                <a:cubicBezTo>
                  <a:pt x="4465" y="6699"/>
                  <a:pt x="4448" y="6659"/>
                  <a:pt x="4453" y="6620"/>
                </a:cubicBezTo>
                <a:lnTo>
                  <a:pt x="4479" y="6421"/>
                </a:lnTo>
                <a:cubicBezTo>
                  <a:pt x="4490" y="6332"/>
                  <a:pt x="4425" y="6253"/>
                  <a:pt x="4336" y="6245"/>
                </a:cubicBezTo>
                <a:lnTo>
                  <a:pt x="2940" y="6125"/>
                </a:lnTo>
                <a:cubicBezTo>
                  <a:pt x="2885" y="6120"/>
                  <a:pt x="2832" y="6095"/>
                  <a:pt x="2793" y="6058"/>
                </a:cubicBezTo>
                <a:lnTo>
                  <a:pt x="2375" y="5654"/>
                </a:lnTo>
                <a:cubicBezTo>
                  <a:pt x="2328" y="5608"/>
                  <a:pt x="2301" y="5545"/>
                  <a:pt x="2301" y="5480"/>
                </a:cubicBezTo>
                <a:lnTo>
                  <a:pt x="2301" y="4899"/>
                </a:lnTo>
                <a:cubicBezTo>
                  <a:pt x="2301" y="4872"/>
                  <a:pt x="2310" y="4846"/>
                  <a:pt x="2328" y="4827"/>
                </a:cubicBezTo>
                <a:lnTo>
                  <a:pt x="2804" y="4282"/>
                </a:lnTo>
                <a:cubicBezTo>
                  <a:pt x="2828" y="4255"/>
                  <a:pt x="2842" y="4222"/>
                  <a:pt x="2843" y="4185"/>
                </a:cubicBezTo>
                <a:lnTo>
                  <a:pt x="2847" y="4053"/>
                </a:lnTo>
                <a:cubicBezTo>
                  <a:pt x="2849" y="4012"/>
                  <a:pt x="2874" y="3974"/>
                  <a:pt x="2912" y="3958"/>
                </a:cubicBezTo>
                <a:lnTo>
                  <a:pt x="3285" y="3794"/>
                </a:lnTo>
                <a:lnTo>
                  <a:pt x="3985" y="3777"/>
                </a:lnTo>
                <a:cubicBezTo>
                  <a:pt x="3986" y="3777"/>
                  <a:pt x="3986" y="3777"/>
                  <a:pt x="3987" y="3777"/>
                </a:cubicBezTo>
                <a:cubicBezTo>
                  <a:pt x="4002" y="3777"/>
                  <a:pt x="4015" y="3789"/>
                  <a:pt x="4017" y="3804"/>
                </a:cubicBezTo>
                <a:cubicBezTo>
                  <a:pt x="4037" y="3932"/>
                  <a:pt x="4127" y="4037"/>
                  <a:pt x="4249" y="4078"/>
                </a:cubicBezTo>
                <a:lnTo>
                  <a:pt x="4749" y="4244"/>
                </a:lnTo>
                <a:cubicBezTo>
                  <a:pt x="4779" y="4254"/>
                  <a:pt x="4808" y="4259"/>
                  <a:pt x="4837" y="4259"/>
                </a:cubicBezTo>
                <a:cubicBezTo>
                  <a:pt x="4998" y="4259"/>
                  <a:pt x="5134" y="4117"/>
                  <a:pt x="5111" y="3946"/>
                </a:cubicBezTo>
                <a:lnTo>
                  <a:pt x="5740" y="3894"/>
                </a:lnTo>
                <a:cubicBezTo>
                  <a:pt x="5992" y="3874"/>
                  <a:pt x="6170" y="3639"/>
                  <a:pt x="6121" y="3391"/>
                </a:cubicBezTo>
                <a:lnTo>
                  <a:pt x="6102" y="3304"/>
                </a:lnTo>
                <a:cubicBezTo>
                  <a:pt x="6076" y="3167"/>
                  <a:pt x="5958" y="3071"/>
                  <a:pt x="5822" y="3071"/>
                </a:cubicBezTo>
                <a:cubicBezTo>
                  <a:pt x="5813" y="3071"/>
                  <a:pt x="5804" y="3071"/>
                  <a:pt x="5795" y="3072"/>
                </a:cubicBezTo>
                <a:lnTo>
                  <a:pt x="5466" y="3099"/>
                </a:lnTo>
                <a:lnTo>
                  <a:pt x="5416" y="3044"/>
                </a:lnTo>
                <a:lnTo>
                  <a:pt x="5851" y="2609"/>
                </a:lnTo>
                <a:cubicBezTo>
                  <a:pt x="5908" y="2547"/>
                  <a:pt x="5907" y="2450"/>
                  <a:pt x="5846" y="2391"/>
                </a:cubicBezTo>
                <a:cubicBezTo>
                  <a:pt x="5816" y="2360"/>
                  <a:pt x="5776" y="2344"/>
                  <a:pt x="5736" y="2344"/>
                </a:cubicBezTo>
                <a:cubicBezTo>
                  <a:pt x="5697" y="2344"/>
                  <a:pt x="5659" y="2359"/>
                  <a:pt x="5628" y="2387"/>
                </a:cubicBezTo>
                <a:lnTo>
                  <a:pt x="5103" y="2913"/>
                </a:lnTo>
                <a:lnTo>
                  <a:pt x="4927" y="2987"/>
                </a:lnTo>
                <a:lnTo>
                  <a:pt x="4434" y="2612"/>
                </a:lnTo>
                <a:cubicBezTo>
                  <a:pt x="4407" y="2591"/>
                  <a:pt x="4374" y="2580"/>
                  <a:pt x="4340" y="2580"/>
                </a:cubicBezTo>
                <a:cubicBezTo>
                  <a:pt x="4324" y="2580"/>
                  <a:pt x="4307" y="2582"/>
                  <a:pt x="4292" y="2587"/>
                </a:cubicBezTo>
                <a:lnTo>
                  <a:pt x="3608" y="2805"/>
                </a:lnTo>
                <a:cubicBezTo>
                  <a:pt x="3589" y="2812"/>
                  <a:pt x="3569" y="2820"/>
                  <a:pt x="3551" y="2828"/>
                </a:cubicBezTo>
                <a:lnTo>
                  <a:pt x="3600" y="2624"/>
                </a:lnTo>
                <a:lnTo>
                  <a:pt x="4141" y="2228"/>
                </a:lnTo>
                <a:lnTo>
                  <a:pt x="4700" y="2145"/>
                </a:lnTo>
                <a:cubicBezTo>
                  <a:pt x="4768" y="2135"/>
                  <a:pt x="4822" y="2081"/>
                  <a:pt x="4831" y="2013"/>
                </a:cubicBezTo>
                <a:lnTo>
                  <a:pt x="4895" y="1562"/>
                </a:lnTo>
                <a:cubicBezTo>
                  <a:pt x="4901" y="1519"/>
                  <a:pt x="4889" y="1475"/>
                  <a:pt x="4864" y="1442"/>
                </a:cubicBezTo>
                <a:lnTo>
                  <a:pt x="4634" y="1152"/>
                </a:lnTo>
                <a:cubicBezTo>
                  <a:pt x="4602" y="1113"/>
                  <a:pt x="4557" y="1093"/>
                  <a:pt x="4511" y="1093"/>
                </a:cubicBezTo>
                <a:cubicBezTo>
                  <a:pt x="4462" y="1093"/>
                  <a:pt x="4414" y="1115"/>
                  <a:pt x="4383" y="1159"/>
                </a:cubicBezTo>
                <a:lnTo>
                  <a:pt x="4207" y="1410"/>
                </a:lnTo>
                <a:lnTo>
                  <a:pt x="4024" y="1395"/>
                </a:lnTo>
                <a:lnTo>
                  <a:pt x="4329" y="813"/>
                </a:lnTo>
                <a:lnTo>
                  <a:pt x="4644" y="813"/>
                </a:lnTo>
                <a:lnTo>
                  <a:pt x="4883" y="1243"/>
                </a:lnTo>
                <a:cubicBezTo>
                  <a:pt x="4913" y="1296"/>
                  <a:pt x="4966" y="1323"/>
                  <a:pt x="5019" y="1323"/>
                </a:cubicBezTo>
                <a:cubicBezTo>
                  <a:pt x="5078" y="1323"/>
                  <a:pt x="5136" y="1291"/>
                  <a:pt x="5164" y="1228"/>
                </a:cubicBezTo>
                <a:lnTo>
                  <a:pt x="5383" y="712"/>
                </a:lnTo>
                <a:cubicBezTo>
                  <a:pt x="5422" y="622"/>
                  <a:pt x="5412" y="517"/>
                  <a:pt x="5356" y="436"/>
                </a:cubicBezTo>
                <a:lnTo>
                  <a:pt x="5356" y="436"/>
                </a:lnTo>
                <a:cubicBezTo>
                  <a:pt x="5879" y="575"/>
                  <a:pt x="6363" y="828"/>
                  <a:pt x="6777" y="1177"/>
                </a:cubicBezTo>
                <a:cubicBezTo>
                  <a:pt x="6806" y="1201"/>
                  <a:pt x="6842" y="1213"/>
                  <a:pt x="6877" y="1213"/>
                </a:cubicBezTo>
                <a:cubicBezTo>
                  <a:pt x="6921" y="1213"/>
                  <a:pt x="6965" y="1194"/>
                  <a:pt x="6996" y="1158"/>
                </a:cubicBezTo>
                <a:cubicBezTo>
                  <a:pt x="7053" y="1092"/>
                  <a:pt x="7045" y="992"/>
                  <a:pt x="6979" y="937"/>
                </a:cubicBezTo>
                <a:cubicBezTo>
                  <a:pt x="6231" y="310"/>
                  <a:pt x="5317" y="1"/>
                  <a:pt x="440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8"/>
          <p:cNvSpPr/>
          <p:nvPr/>
        </p:nvSpPr>
        <p:spPr>
          <a:xfrm>
            <a:off x="-215401" y="1695900"/>
            <a:ext cx="4549200" cy="17517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8"/>
          <p:cNvSpPr txBox="1">
            <a:spLocks noGrp="1"/>
          </p:cNvSpPr>
          <p:nvPr>
            <p:ph type="title"/>
          </p:nvPr>
        </p:nvSpPr>
        <p:spPr>
          <a:xfrm>
            <a:off x="1247178" y="2123400"/>
            <a:ext cx="2847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3F3F3"/>
                </a:solidFill>
              </a:rPr>
              <a:t>MERCI DE VOTRE ATTENTION</a:t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Google Shape;527;p48"/>
          <p:cNvPicPr preferRelativeResize="0"/>
          <p:nvPr/>
        </p:nvPicPr>
        <p:blipFill rotWithShape="1">
          <a:blip r:embed="rId3">
            <a:alphaModFix/>
          </a:blip>
          <a:srcRect t="11237"/>
          <a:stretch/>
        </p:blipFill>
        <p:spPr>
          <a:xfrm>
            <a:off x="0" y="0"/>
            <a:ext cx="3869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 txBox="1">
            <a:spLocks noGrp="1"/>
          </p:cNvSpPr>
          <p:nvPr>
            <p:ph type="ctrTitle" idx="6"/>
          </p:nvPr>
        </p:nvSpPr>
        <p:spPr>
          <a:xfrm>
            <a:off x="723600" y="452975"/>
            <a:ext cx="2078100" cy="96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solidFill>
                  <a:schemeClr val="lt1"/>
                </a:solidFill>
              </a:rPr>
              <a:t>Contexte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29" name="Google Shape;529;p48"/>
          <p:cNvSpPr txBox="1">
            <a:spLocks noGrp="1"/>
          </p:cNvSpPr>
          <p:nvPr>
            <p:ph type="subTitle" idx="4"/>
          </p:nvPr>
        </p:nvSpPr>
        <p:spPr>
          <a:xfrm>
            <a:off x="4240075" y="3844972"/>
            <a:ext cx="2888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fr-CH">
                <a:solidFill>
                  <a:schemeClr val="dk1"/>
                </a:solidFill>
              </a:rPr>
              <a:t>Calculer la FEVD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fr-CH">
                <a:solidFill>
                  <a:schemeClr val="dk1"/>
                </a:solidFill>
              </a:rPr>
              <a:t>Tester la robustesse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fr-CH">
                <a:solidFill>
                  <a:schemeClr val="dk1"/>
                </a:solidFill>
              </a:rPr>
              <a:t>Comparer avec la FEVD généralisée</a:t>
            </a:r>
          </a:p>
        </p:txBody>
      </p:sp>
      <p:sp>
        <p:nvSpPr>
          <p:cNvPr id="530" name="Google Shape;530;p48"/>
          <p:cNvSpPr txBox="1">
            <a:spLocks noGrp="1"/>
          </p:cNvSpPr>
          <p:nvPr>
            <p:ph type="ctrTitle" idx="5"/>
          </p:nvPr>
        </p:nvSpPr>
        <p:spPr>
          <a:xfrm>
            <a:off x="4240075" y="3536372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Méthode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1" name="Google Shape;531;p48"/>
          <p:cNvSpPr txBox="1">
            <a:spLocks noGrp="1"/>
          </p:cNvSpPr>
          <p:nvPr>
            <p:ph type="subTitle" idx="2"/>
          </p:nvPr>
        </p:nvSpPr>
        <p:spPr>
          <a:xfrm>
            <a:off x="4240075" y="2538175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fr-FR">
                <a:solidFill>
                  <a:schemeClr val="dk1"/>
                </a:solidFill>
              </a:rPr>
              <a:t>Des données recueillant des estimations de log-volatilité de 4 actifs différents (SP500, R10Y, DJUBSCOM, USDX), sur une période de 11 ans.</a:t>
            </a:r>
          </a:p>
        </p:txBody>
      </p:sp>
      <p:sp>
        <p:nvSpPr>
          <p:cNvPr id="532" name="Google Shape;532;p48"/>
          <p:cNvSpPr txBox="1">
            <a:spLocks noGrp="1"/>
          </p:cNvSpPr>
          <p:nvPr>
            <p:ph type="ctrTitle" idx="3"/>
          </p:nvPr>
        </p:nvSpPr>
        <p:spPr>
          <a:xfrm>
            <a:off x="4240075" y="220510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Données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3" name="Google Shape;533;p48"/>
          <p:cNvSpPr txBox="1">
            <a:spLocks noGrp="1"/>
          </p:cNvSpPr>
          <p:nvPr>
            <p:ph type="subTitle" idx="1"/>
          </p:nvPr>
        </p:nvSpPr>
        <p:spPr>
          <a:xfrm>
            <a:off x="4240075" y="1499975"/>
            <a:ext cx="2888400" cy="7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es">
                <a:solidFill>
                  <a:schemeClr val="dk1"/>
                </a:solidFill>
              </a:rPr>
              <a:t>Comprendre les dynamiques de volatilité entre les différents actifs (</a:t>
            </a:r>
            <a:r>
              <a:rPr lang="fr-CH">
                <a:solidFill>
                  <a:schemeClr val="dk1"/>
                </a:solidFill>
              </a:rPr>
              <a:t>actions, obligations, matières premières, devises)</a:t>
            </a:r>
          </a:p>
        </p:txBody>
      </p:sp>
      <p:sp>
        <p:nvSpPr>
          <p:cNvPr id="534" name="Google Shape;534;p48"/>
          <p:cNvSpPr txBox="1">
            <a:spLocks noGrp="1"/>
          </p:cNvSpPr>
          <p:nvPr>
            <p:ph type="ctrTitle"/>
          </p:nvPr>
        </p:nvSpPr>
        <p:spPr>
          <a:xfrm>
            <a:off x="4240075" y="11981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Objectif de la mission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" name="Google Shape;4674;p68">
            <a:extLst>
              <a:ext uri="{FF2B5EF4-FFF2-40B4-BE49-F238E27FC236}">
                <a16:creationId xmlns:a16="http://schemas.microsoft.com/office/drawing/2014/main" id="{6BA25009-88E2-DF40-9B44-268DC129CA46}"/>
              </a:ext>
            </a:extLst>
          </p:cNvPr>
          <p:cNvSpPr/>
          <p:nvPr/>
        </p:nvSpPr>
        <p:spPr>
          <a:xfrm>
            <a:off x="3036325" y="1148217"/>
            <a:ext cx="354375" cy="350164"/>
          </a:xfrm>
          <a:custGeom>
            <a:avLst/>
            <a:gdLst/>
            <a:ahLst/>
            <a:cxnLst/>
            <a:rect l="l" t="t" r="r" b="b"/>
            <a:pathLst>
              <a:path w="12877" h="12724" extrusionOk="0">
                <a:moveTo>
                  <a:pt x="10492" y="1603"/>
                </a:moveTo>
                <a:lnTo>
                  <a:pt x="10429" y="1855"/>
                </a:lnTo>
                <a:cubicBezTo>
                  <a:pt x="10429" y="1981"/>
                  <a:pt x="10492" y="2138"/>
                  <a:pt x="10555" y="2201"/>
                </a:cubicBezTo>
                <a:cubicBezTo>
                  <a:pt x="10649" y="2296"/>
                  <a:pt x="10807" y="2327"/>
                  <a:pt x="10901" y="2327"/>
                </a:cubicBezTo>
                <a:lnTo>
                  <a:pt x="11153" y="2296"/>
                </a:lnTo>
                <a:lnTo>
                  <a:pt x="10492" y="2957"/>
                </a:lnTo>
                <a:lnTo>
                  <a:pt x="9736" y="3083"/>
                </a:lnTo>
                <a:lnTo>
                  <a:pt x="9799" y="2296"/>
                </a:lnTo>
                <a:lnTo>
                  <a:pt x="10492" y="1603"/>
                </a:lnTo>
                <a:close/>
                <a:moveTo>
                  <a:pt x="6270" y="6108"/>
                </a:moveTo>
                <a:cubicBezTo>
                  <a:pt x="6396" y="6108"/>
                  <a:pt x="6459" y="6139"/>
                  <a:pt x="6554" y="6234"/>
                </a:cubicBezTo>
                <a:cubicBezTo>
                  <a:pt x="6617" y="6265"/>
                  <a:pt x="6648" y="6391"/>
                  <a:pt x="6648" y="6486"/>
                </a:cubicBezTo>
                <a:cubicBezTo>
                  <a:pt x="6648" y="6738"/>
                  <a:pt x="6459" y="6927"/>
                  <a:pt x="6270" y="6927"/>
                </a:cubicBezTo>
                <a:cubicBezTo>
                  <a:pt x="6081" y="6927"/>
                  <a:pt x="5861" y="6738"/>
                  <a:pt x="5861" y="6486"/>
                </a:cubicBezTo>
                <a:cubicBezTo>
                  <a:pt x="5861" y="6265"/>
                  <a:pt x="6081" y="6108"/>
                  <a:pt x="6270" y="6108"/>
                </a:cubicBezTo>
                <a:close/>
                <a:moveTo>
                  <a:pt x="6176" y="4375"/>
                </a:moveTo>
                <a:cubicBezTo>
                  <a:pt x="6617" y="4375"/>
                  <a:pt x="7026" y="4501"/>
                  <a:pt x="7341" y="4722"/>
                </a:cubicBezTo>
                <a:lnTo>
                  <a:pt x="6743" y="5320"/>
                </a:lnTo>
                <a:cubicBezTo>
                  <a:pt x="6617" y="5289"/>
                  <a:pt x="6428" y="5226"/>
                  <a:pt x="6239" y="5226"/>
                </a:cubicBezTo>
                <a:cubicBezTo>
                  <a:pt x="5546" y="5226"/>
                  <a:pt x="5010" y="5793"/>
                  <a:pt x="5010" y="6454"/>
                </a:cubicBezTo>
                <a:cubicBezTo>
                  <a:pt x="5010" y="7116"/>
                  <a:pt x="5546" y="7715"/>
                  <a:pt x="6239" y="7715"/>
                </a:cubicBezTo>
                <a:cubicBezTo>
                  <a:pt x="6900" y="7715"/>
                  <a:pt x="7467" y="7147"/>
                  <a:pt x="7467" y="6454"/>
                </a:cubicBezTo>
                <a:cubicBezTo>
                  <a:pt x="7467" y="6265"/>
                  <a:pt x="7404" y="6108"/>
                  <a:pt x="7341" y="5887"/>
                </a:cubicBezTo>
                <a:lnTo>
                  <a:pt x="7908" y="5320"/>
                </a:lnTo>
                <a:cubicBezTo>
                  <a:pt x="8160" y="5635"/>
                  <a:pt x="8286" y="6013"/>
                  <a:pt x="8286" y="6454"/>
                </a:cubicBezTo>
                <a:cubicBezTo>
                  <a:pt x="8286" y="7588"/>
                  <a:pt x="7341" y="8534"/>
                  <a:pt x="6176" y="8534"/>
                </a:cubicBezTo>
                <a:cubicBezTo>
                  <a:pt x="5041" y="8534"/>
                  <a:pt x="4096" y="7588"/>
                  <a:pt x="4096" y="6454"/>
                </a:cubicBezTo>
                <a:cubicBezTo>
                  <a:pt x="4096" y="5320"/>
                  <a:pt x="5041" y="4375"/>
                  <a:pt x="6176" y="4375"/>
                </a:cubicBezTo>
                <a:close/>
                <a:moveTo>
                  <a:pt x="6239" y="2800"/>
                </a:moveTo>
                <a:cubicBezTo>
                  <a:pt x="7089" y="2800"/>
                  <a:pt x="7908" y="3115"/>
                  <a:pt x="8539" y="3619"/>
                </a:cubicBezTo>
                <a:lnTo>
                  <a:pt x="7971" y="4217"/>
                </a:lnTo>
                <a:cubicBezTo>
                  <a:pt x="7499" y="3839"/>
                  <a:pt x="6869" y="3619"/>
                  <a:pt x="6239" y="3619"/>
                </a:cubicBezTo>
                <a:cubicBezTo>
                  <a:pt x="4600" y="3619"/>
                  <a:pt x="3309" y="4911"/>
                  <a:pt x="3309" y="6486"/>
                </a:cubicBezTo>
                <a:cubicBezTo>
                  <a:pt x="3309" y="8124"/>
                  <a:pt x="4632" y="9416"/>
                  <a:pt x="6239" y="9416"/>
                </a:cubicBezTo>
                <a:cubicBezTo>
                  <a:pt x="7845" y="9416"/>
                  <a:pt x="9137" y="8124"/>
                  <a:pt x="9137" y="6486"/>
                </a:cubicBezTo>
                <a:cubicBezTo>
                  <a:pt x="9137" y="5856"/>
                  <a:pt x="8948" y="5226"/>
                  <a:pt x="8539" y="4753"/>
                </a:cubicBezTo>
                <a:lnTo>
                  <a:pt x="9137" y="4154"/>
                </a:lnTo>
                <a:cubicBezTo>
                  <a:pt x="9641" y="4816"/>
                  <a:pt x="9956" y="5604"/>
                  <a:pt x="9956" y="6486"/>
                </a:cubicBezTo>
                <a:cubicBezTo>
                  <a:pt x="9956" y="8534"/>
                  <a:pt x="8318" y="10235"/>
                  <a:pt x="6239" y="10235"/>
                </a:cubicBezTo>
                <a:cubicBezTo>
                  <a:pt x="4191" y="10235"/>
                  <a:pt x="2490" y="8597"/>
                  <a:pt x="2490" y="6486"/>
                </a:cubicBezTo>
                <a:cubicBezTo>
                  <a:pt x="2490" y="4438"/>
                  <a:pt x="4128" y="2800"/>
                  <a:pt x="6239" y="2800"/>
                </a:cubicBezTo>
                <a:close/>
                <a:moveTo>
                  <a:pt x="6270" y="1130"/>
                </a:moveTo>
                <a:cubicBezTo>
                  <a:pt x="7247" y="1130"/>
                  <a:pt x="8223" y="1414"/>
                  <a:pt x="9074" y="1918"/>
                </a:cubicBezTo>
                <a:cubicBezTo>
                  <a:pt x="9074" y="1949"/>
                  <a:pt x="9011" y="2012"/>
                  <a:pt x="9011" y="2044"/>
                </a:cubicBezTo>
                <a:lnTo>
                  <a:pt x="8917" y="2831"/>
                </a:lnTo>
                <a:cubicBezTo>
                  <a:pt x="8160" y="2296"/>
                  <a:pt x="7247" y="1981"/>
                  <a:pt x="6270" y="1981"/>
                </a:cubicBezTo>
                <a:cubicBezTo>
                  <a:pt x="3750" y="1981"/>
                  <a:pt x="1733" y="4028"/>
                  <a:pt x="1733" y="6486"/>
                </a:cubicBezTo>
                <a:cubicBezTo>
                  <a:pt x="1733" y="9006"/>
                  <a:pt x="3781" y="11054"/>
                  <a:pt x="6270" y="11054"/>
                </a:cubicBezTo>
                <a:cubicBezTo>
                  <a:pt x="8759" y="11054"/>
                  <a:pt x="10807" y="9006"/>
                  <a:pt x="10807" y="6486"/>
                </a:cubicBezTo>
                <a:cubicBezTo>
                  <a:pt x="10807" y="5509"/>
                  <a:pt x="10492" y="4596"/>
                  <a:pt x="9925" y="3871"/>
                </a:cubicBezTo>
                <a:lnTo>
                  <a:pt x="10712" y="3745"/>
                </a:lnTo>
                <a:cubicBezTo>
                  <a:pt x="10744" y="3745"/>
                  <a:pt x="10807" y="3745"/>
                  <a:pt x="10838" y="3713"/>
                </a:cubicBezTo>
                <a:cubicBezTo>
                  <a:pt x="11342" y="4533"/>
                  <a:pt x="11626" y="5478"/>
                  <a:pt x="11626" y="6486"/>
                </a:cubicBezTo>
                <a:cubicBezTo>
                  <a:pt x="11626" y="9447"/>
                  <a:pt x="9232" y="11873"/>
                  <a:pt x="6270" y="11873"/>
                </a:cubicBezTo>
                <a:cubicBezTo>
                  <a:pt x="3309" y="11873"/>
                  <a:pt x="914" y="9479"/>
                  <a:pt x="914" y="6486"/>
                </a:cubicBezTo>
                <a:cubicBezTo>
                  <a:pt x="914" y="3524"/>
                  <a:pt x="3309" y="1130"/>
                  <a:pt x="6270" y="1130"/>
                </a:cubicBezTo>
                <a:close/>
                <a:moveTo>
                  <a:pt x="11030" y="0"/>
                </a:moveTo>
                <a:cubicBezTo>
                  <a:pt x="10930" y="0"/>
                  <a:pt x="10829" y="37"/>
                  <a:pt x="10744" y="122"/>
                </a:cubicBezTo>
                <a:lnTo>
                  <a:pt x="9610" y="1256"/>
                </a:lnTo>
                <a:cubicBezTo>
                  <a:pt x="8602" y="594"/>
                  <a:pt x="7467" y="279"/>
                  <a:pt x="6239" y="279"/>
                </a:cubicBezTo>
                <a:cubicBezTo>
                  <a:pt x="2805" y="279"/>
                  <a:pt x="1" y="3020"/>
                  <a:pt x="1" y="6486"/>
                </a:cubicBezTo>
                <a:cubicBezTo>
                  <a:pt x="1" y="9920"/>
                  <a:pt x="2773" y="12724"/>
                  <a:pt x="6239" y="12724"/>
                </a:cubicBezTo>
                <a:cubicBezTo>
                  <a:pt x="9641" y="12724"/>
                  <a:pt x="12445" y="9951"/>
                  <a:pt x="12445" y="6486"/>
                </a:cubicBezTo>
                <a:cubicBezTo>
                  <a:pt x="12445" y="5289"/>
                  <a:pt x="12099" y="4123"/>
                  <a:pt x="11468" y="3115"/>
                </a:cubicBezTo>
                <a:lnTo>
                  <a:pt x="12603" y="1981"/>
                </a:lnTo>
                <a:cubicBezTo>
                  <a:pt x="12877" y="1706"/>
                  <a:pt x="12650" y="1255"/>
                  <a:pt x="12292" y="1255"/>
                </a:cubicBezTo>
                <a:cubicBezTo>
                  <a:pt x="12280" y="1255"/>
                  <a:pt x="12268" y="1255"/>
                  <a:pt x="12256" y="1256"/>
                </a:cubicBezTo>
                <a:lnTo>
                  <a:pt x="11342" y="1382"/>
                </a:lnTo>
                <a:lnTo>
                  <a:pt x="11468" y="468"/>
                </a:lnTo>
                <a:cubicBezTo>
                  <a:pt x="11491" y="203"/>
                  <a:pt x="11265" y="0"/>
                  <a:pt x="110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" name="Google Shape;4746;p68">
            <a:extLst>
              <a:ext uri="{FF2B5EF4-FFF2-40B4-BE49-F238E27FC236}">
                <a16:creationId xmlns:a16="http://schemas.microsoft.com/office/drawing/2014/main" id="{E8474698-D0CD-CE45-8117-C4FE0A562D42}"/>
              </a:ext>
            </a:extLst>
          </p:cNvPr>
          <p:cNvGrpSpPr/>
          <p:nvPr/>
        </p:nvGrpSpPr>
        <p:grpSpPr>
          <a:xfrm>
            <a:off x="3059271" y="2219934"/>
            <a:ext cx="350302" cy="318241"/>
            <a:chOff x="-62518200" y="2692475"/>
            <a:chExt cx="318225" cy="289100"/>
          </a:xfrm>
        </p:grpSpPr>
        <p:sp>
          <p:nvSpPr>
            <p:cNvPr id="49" name="Google Shape;4747;p68">
              <a:extLst>
                <a:ext uri="{FF2B5EF4-FFF2-40B4-BE49-F238E27FC236}">
                  <a16:creationId xmlns:a16="http://schemas.microsoft.com/office/drawing/2014/main" id="{37875DA4-E018-8046-A3FF-7BD1ACD78328}"/>
                </a:ext>
              </a:extLst>
            </p:cNvPr>
            <p:cNvSpPr/>
            <p:nvPr/>
          </p:nvSpPr>
          <p:spPr>
            <a:xfrm>
              <a:off x="-62518200" y="2692475"/>
              <a:ext cx="318225" cy="289100"/>
            </a:xfrm>
            <a:custGeom>
              <a:avLst/>
              <a:gdLst/>
              <a:ahLst/>
              <a:cxnLst/>
              <a:rect l="l" t="t" r="r" b="b"/>
              <a:pathLst>
                <a:path w="12729" h="11564" extrusionOk="0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748;p68">
              <a:extLst>
                <a:ext uri="{FF2B5EF4-FFF2-40B4-BE49-F238E27FC236}">
                  <a16:creationId xmlns:a16="http://schemas.microsoft.com/office/drawing/2014/main" id="{60DAE8A8-C3C0-7047-93DD-9F1AB96E93FF}"/>
                </a:ext>
              </a:extLst>
            </p:cNvPr>
            <p:cNvSpPr/>
            <p:nvPr/>
          </p:nvSpPr>
          <p:spPr>
            <a:xfrm>
              <a:off x="-62335475" y="2804325"/>
              <a:ext cx="62250" cy="146525"/>
            </a:xfrm>
            <a:custGeom>
              <a:avLst/>
              <a:gdLst/>
              <a:ahLst/>
              <a:cxnLst/>
              <a:rect l="l" t="t" r="r" b="b"/>
              <a:pathLst>
                <a:path w="2490" h="5861" extrusionOk="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4715;p68">
            <a:extLst>
              <a:ext uri="{FF2B5EF4-FFF2-40B4-BE49-F238E27FC236}">
                <a16:creationId xmlns:a16="http://schemas.microsoft.com/office/drawing/2014/main" id="{E6CBFEFC-76FE-CB42-A39D-5672FDF85CDB}"/>
              </a:ext>
            </a:extLst>
          </p:cNvPr>
          <p:cNvGrpSpPr/>
          <p:nvPr/>
        </p:nvGrpSpPr>
        <p:grpSpPr>
          <a:xfrm>
            <a:off x="3042132" y="3502458"/>
            <a:ext cx="348568" cy="342514"/>
            <a:chOff x="-60988625" y="2310475"/>
            <a:chExt cx="316650" cy="311150"/>
          </a:xfrm>
          <a:solidFill>
            <a:schemeClr val="bg1"/>
          </a:solidFill>
        </p:grpSpPr>
        <p:sp>
          <p:nvSpPr>
            <p:cNvPr id="52" name="Google Shape;4716;p68">
              <a:extLst>
                <a:ext uri="{FF2B5EF4-FFF2-40B4-BE49-F238E27FC236}">
                  <a16:creationId xmlns:a16="http://schemas.microsoft.com/office/drawing/2014/main" id="{B1D2C62B-DE16-A14A-8C5F-D13474957658}"/>
                </a:ext>
              </a:extLst>
            </p:cNvPr>
            <p:cNvSpPr/>
            <p:nvPr/>
          </p:nvSpPr>
          <p:spPr>
            <a:xfrm>
              <a:off x="-60988625" y="2310475"/>
              <a:ext cx="311125" cy="311150"/>
            </a:xfrm>
            <a:custGeom>
              <a:avLst/>
              <a:gdLst/>
              <a:ahLst/>
              <a:cxnLst/>
              <a:rect l="l" t="t" r="r" b="b"/>
              <a:pathLst>
                <a:path w="12445" h="12446" extrusionOk="0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717;p68">
              <a:extLst>
                <a:ext uri="{FF2B5EF4-FFF2-40B4-BE49-F238E27FC236}">
                  <a16:creationId xmlns:a16="http://schemas.microsoft.com/office/drawing/2014/main" id="{7CD2F1B4-0B07-A74F-906C-9614CE155EE4}"/>
                </a:ext>
              </a:extLst>
            </p:cNvPr>
            <p:cNvSpPr/>
            <p:nvPr/>
          </p:nvSpPr>
          <p:spPr>
            <a:xfrm>
              <a:off x="-60947675" y="2353025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718;p68">
              <a:extLst>
                <a:ext uri="{FF2B5EF4-FFF2-40B4-BE49-F238E27FC236}">
                  <a16:creationId xmlns:a16="http://schemas.microsoft.com/office/drawing/2014/main" id="{B1BE4800-730D-5D48-BE85-EBB5EF8B49FA}"/>
                </a:ext>
              </a:extLst>
            </p:cNvPr>
            <p:cNvSpPr/>
            <p:nvPr/>
          </p:nvSpPr>
          <p:spPr>
            <a:xfrm>
              <a:off x="-60947675" y="2415250"/>
              <a:ext cx="145725" cy="20500"/>
            </a:xfrm>
            <a:custGeom>
              <a:avLst/>
              <a:gdLst/>
              <a:ahLst/>
              <a:cxnLst/>
              <a:rect l="l" t="t" r="r" b="b"/>
              <a:pathLst>
                <a:path w="5829" h="820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719;p68">
              <a:extLst>
                <a:ext uri="{FF2B5EF4-FFF2-40B4-BE49-F238E27FC236}">
                  <a16:creationId xmlns:a16="http://schemas.microsoft.com/office/drawing/2014/main" id="{783B7BA8-4BBC-7248-AE4A-906971A86A70}"/>
                </a:ext>
              </a:extLst>
            </p:cNvPr>
            <p:cNvSpPr/>
            <p:nvPr/>
          </p:nvSpPr>
          <p:spPr>
            <a:xfrm>
              <a:off x="-60947675" y="2475875"/>
              <a:ext cx="145725" cy="22100"/>
            </a:xfrm>
            <a:custGeom>
              <a:avLst/>
              <a:gdLst/>
              <a:ahLst/>
              <a:cxnLst/>
              <a:rect l="l" t="t" r="r" b="b"/>
              <a:pathLst>
                <a:path w="5829" h="884" extrusionOk="0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720;p68">
              <a:extLst>
                <a:ext uri="{FF2B5EF4-FFF2-40B4-BE49-F238E27FC236}">
                  <a16:creationId xmlns:a16="http://schemas.microsoft.com/office/drawing/2014/main" id="{7D716E33-B940-7145-B99B-4C05333B21B0}"/>
                </a:ext>
              </a:extLst>
            </p:cNvPr>
            <p:cNvSpPr/>
            <p:nvPr/>
          </p:nvSpPr>
          <p:spPr>
            <a:xfrm>
              <a:off x="-60947675" y="2538100"/>
              <a:ext cx="145725" cy="22075"/>
            </a:xfrm>
            <a:custGeom>
              <a:avLst/>
              <a:gdLst/>
              <a:ahLst/>
              <a:cxnLst/>
              <a:rect l="l" t="t" r="r" b="b"/>
              <a:pathLst>
                <a:path w="5829" h="883" extrusionOk="0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721;p68">
              <a:extLst>
                <a:ext uri="{FF2B5EF4-FFF2-40B4-BE49-F238E27FC236}">
                  <a16:creationId xmlns:a16="http://schemas.microsoft.com/office/drawing/2014/main" id="{2210A24F-E538-1B4A-AEBC-7EFD1B372FE9}"/>
                </a:ext>
              </a:extLst>
            </p:cNvPr>
            <p:cNvSpPr/>
            <p:nvPr/>
          </p:nvSpPr>
          <p:spPr>
            <a:xfrm>
              <a:off x="-60740525" y="2312050"/>
              <a:ext cx="68550" cy="233950"/>
            </a:xfrm>
            <a:custGeom>
              <a:avLst/>
              <a:gdLst/>
              <a:ahLst/>
              <a:cxnLst/>
              <a:rect l="l" t="t" r="r" b="b"/>
              <a:pathLst>
                <a:path w="2742" h="9358" extrusionOk="0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474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14976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Data Set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42"/>
          <p:cNvSpPr/>
          <p:nvPr/>
        </p:nvSpPr>
        <p:spPr>
          <a:xfrm>
            <a:off x="-404018" y="1305733"/>
            <a:ext cx="8824418" cy="39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2"/>
          <p:cNvSpPr/>
          <p:nvPr/>
        </p:nvSpPr>
        <p:spPr>
          <a:xfrm>
            <a:off x="1680038" y="1893065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1999-01-25</a:t>
            </a:r>
            <a:endParaRPr/>
          </a:p>
        </p:txBody>
      </p:sp>
      <p:sp>
        <p:nvSpPr>
          <p:cNvPr id="359" name="Google Shape;359;p42"/>
          <p:cNvSpPr/>
          <p:nvPr/>
        </p:nvSpPr>
        <p:spPr>
          <a:xfrm>
            <a:off x="3011443" y="1893065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-9.891998</a:t>
            </a:r>
            <a:endParaRPr/>
          </a:p>
        </p:txBody>
      </p:sp>
      <p:sp>
        <p:nvSpPr>
          <p:cNvPr id="360" name="Google Shape;360;p42"/>
          <p:cNvSpPr/>
          <p:nvPr/>
        </p:nvSpPr>
        <p:spPr>
          <a:xfrm>
            <a:off x="4342849" y="1893065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-10.081905</a:t>
            </a:r>
            <a:endParaRPr/>
          </a:p>
        </p:txBody>
      </p:sp>
      <p:sp>
        <p:nvSpPr>
          <p:cNvPr id="361" name="Google Shape;361;p42"/>
          <p:cNvSpPr/>
          <p:nvPr/>
        </p:nvSpPr>
        <p:spPr>
          <a:xfrm>
            <a:off x="5674255" y="1893065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-9.797694</a:t>
            </a:r>
            <a:endParaRPr/>
          </a:p>
        </p:txBody>
      </p:sp>
      <p:sp>
        <p:nvSpPr>
          <p:cNvPr id="370" name="Google Shape;370;p42"/>
          <p:cNvSpPr txBox="1"/>
          <p:nvPr/>
        </p:nvSpPr>
        <p:spPr>
          <a:xfrm>
            <a:off x="1657540" y="1413076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Date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1" name="Google Shape;371;p42"/>
          <p:cNvSpPr txBox="1"/>
          <p:nvPr/>
        </p:nvSpPr>
        <p:spPr>
          <a:xfrm>
            <a:off x="2988940" y="1413076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SP500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2" name="Google Shape;372;p42"/>
          <p:cNvSpPr txBox="1"/>
          <p:nvPr/>
        </p:nvSpPr>
        <p:spPr>
          <a:xfrm>
            <a:off x="4320340" y="1413076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 10Y</a:t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3" name="Google Shape;373;p42"/>
          <p:cNvSpPr txBox="1"/>
          <p:nvPr/>
        </p:nvSpPr>
        <p:spPr>
          <a:xfrm>
            <a:off x="5651765" y="1413076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DJUBSCOM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4" name="Google Shape;374;p42"/>
          <p:cNvSpPr txBox="1"/>
          <p:nvPr/>
        </p:nvSpPr>
        <p:spPr>
          <a:xfrm>
            <a:off x="507396" y="1892843"/>
            <a:ext cx="1111200" cy="22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0</a:t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" name="Google Shape;365;p42">
            <a:extLst>
              <a:ext uri="{FF2B5EF4-FFF2-40B4-BE49-F238E27FC236}">
                <a16:creationId xmlns:a16="http://schemas.microsoft.com/office/drawing/2014/main" id="{89ACACA3-CB4D-294D-A0CE-E1C8499D3111}"/>
              </a:ext>
            </a:extLst>
          </p:cNvPr>
          <p:cNvSpPr/>
          <p:nvPr/>
        </p:nvSpPr>
        <p:spPr>
          <a:xfrm>
            <a:off x="7006010" y="1892843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-12.971578</a:t>
            </a:r>
            <a:endParaRPr/>
          </a:p>
        </p:txBody>
      </p:sp>
      <p:sp>
        <p:nvSpPr>
          <p:cNvPr id="40" name="Google Shape;373;p42">
            <a:extLst>
              <a:ext uri="{FF2B5EF4-FFF2-40B4-BE49-F238E27FC236}">
                <a16:creationId xmlns:a16="http://schemas.microsoft.com/office/drawing/2014/main" id="{A4FA1EAB-C6D6-6F46-B5C3-5FEFCA61DB05}"/>
              </a:ext>
            </a:extLst>
          </p:cNvPr>
          <p:cNvSpPr txBox="1"/>
          <p:nvPr/>
        </p:nvSpPr>
        <p:spPr>
          <a:xfrm>
            <a:off x="7152418" y="1416840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USDX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3" name="Google Shape;358;p42">
            <a:extLst>
              <a:ext uri="{FF2B5EF4-FFF2-40B4-BE49-F238E27FC236}">
                <a16:creationId xmlns:a16="http://schemas.microsoft.com/office/drawing/2014/main" id="{A2199490-DFE3-DB46-A83D-32163BC5D6B6}"/>
              </a:ext>
            </a:extLst>
          </p:cNvPr>
          <p:cNvSpPr/>
          <p:nvPr/>
        </p:nvSpPr>
        <p:spPr>
          <a:xfrm>
            <a:off x="1679426" y="2121050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1999-01-26</a:t>
            </a:r>
            <a:endParaRPr/>
          </a:p>
        </p:txBody>
      </p:sp>
      <p:sp>
        <p:nvSpPr>
          <p:cNvPr id="44" name="Google Shape;359;p42">
            <a:extLst>
              <a:ext uri="{FF2B5EF4-FFF2-40B4-BE49-F238E27FC236}">
                <a16:creationId xmlns:a16="http://schemas.microsoft.com/office/drawing/2014/main" id="{AC5EACCF-8BB5-004A-A2D6-706ADF167218}"/>
              </a:ext>
            </a:extLst>
          </p:cNvPr>
          <p:cNvSpPr/>
          <p:nvPr/>
        </p:nvSpPr>
        <p:spPr>
          <a:xfrm>
            <a:off x="3010831" y="2121050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-9.353295</a:t>
            </a:r>
            <a:endParaRPr/>
          </a:p>
        </p:txBody>
      </p:sp>
      <p:sp>
        <p:nvSpPr>
          <p:cNvPr id="45" name="Google Shape;360;p42">
            <a:extLst>
              <a:ext uri="{FF2B5EF4-FFF2-40B4-BE49-F238E27FC236}">
                <a16:creationId xmlns:a16="http://schemas.microsoft.com/office/drawing/2014/main" id="{29E25223-5604-6648-BDA9-73A5B491C816}"/>
              </a:ext>
            </a:extLst>
          </p:cNvPr>
          <p:cNvSpPr/>
          <p:nvPr/>
        </p:nvSpPr>
        <p:spPr>
          <a:xfrm>
            <a:off x="4342237" y="2121050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-10.090498</a:t>
            </a:r>
            <a:endParaRPr/>
          </a:p>
        </p:txBody>
      </p:sp>
      <p:sp>
        <p:nvSpPr>
          <p:cNvPr id="46" name="Google Shape;361;p42">
            <a:extLst>
              <a:ext uri="{FF2B5EF4-FFF2-40B4-BE49-F238E27FC236}">
                <a16:creationId xmlns:a16="http://schemas.microsoft.com/office/drawing/2014/main" id="{801781C0-FA0F-B140-89FF-63DABB1FCDCF}"/>
              </a:ext>
            </a:extLst>
          </p:cNvPr>
          <p:cNvSpPr/>
          <p:nvPr/>
        </p:nvSpPr>
        <p:spPr>
          <a:xfrm>
            <a:off x="5673643" y="2121050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-11.475212</a:t>
            </a:r>
            <a:endParaRPr/>
          </a:p>
        </p:txBody>
      </p:sp>
      <p:sp>
        <p:nvSpPr>
          <p:cNvPr id="47" name="Google Shape;365;p42">
            <a:extLst>
              <a:ext uri="{FF2B5EF4-FFF2-40B4-BE49-F238E27FC236}">
                <a16:creationId xmlns:a16="http://schemas.microsoft.com/office/drawing/2014/main" id="{B179FC4C-0FF2-D84B-8FCD-9863DA6C61E3}"/>
              </a:ext>
            </a:extLst>
          </p:cNvPr>
          <p:cNvSpPr/>
          <p:nvPr/>
        </p:nvSpPr>
        <p:spPr>
          <a:xfrm>
            <a:off x="7005398" y="2120828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-13.237477</a:t>
            </a:r>
            <a:endParaRPr/>
          </a:p>
        </p:txBody>
      </p:sp>
      <p:sp>
        <p:nvSpPr>
          <p:cNvPr id="48" name="Google Shape;358;p42">
            <a:extLst>
              <a:ext uri="{FF2B5EF4-FFF2-40B4-BE49-F238E27FC236}">
                <a16:creationId xmlns:a16="http://schemas.microsoft.com/office/drawing/2014/main" id="{8783EE42-07B8-C143-AD64-F5229C3B0D23}"/>
              </a:ext>
            </a:extLst>
          </p:cNvPr>
          <p:cNvSpPr/>
          <p:nvPr/>
        </p:nvSpPr>
        <p:spPr>
          <a:xfrm>
            <a:off x="1679426" y="2348358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1999-01-27</a:t>
            </a:r>
            <a:endParaRPr/>
          </a:p>
        </p:txBody>
      </p:sp>
      <p:sp>
        <p:nvSpPr>
          <p:cNvPr id="49" name="Google Shape;359;p42">
            <a:extLst>
              <a:ext uri="{FF2B5EF4-FFF2-40B4-BE49-F238E27FC236}">
                <a16:creationId xmlns:a16="http://schemas.microsoft.com/office/drawing/2014/main" id="{D819D338-FF11-C249-BEC9-DD924BB69899}"/>
              </a:ext>
            </a:extLst>
          </p:cNvPr>
          <p:cNvSpPr/>
          <p:nvPr/>
        </p:nvSpPr>
        <p:spPr>
          <a:xfrm>
            <a:off x="3010831" y="2348358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-9.314619</a:t>
            </a:r>
            <a:endParaRPr/>
          </a:p>
        </p:txBody>
      </p:sp>
      <p:sp>
        <p:nvSpPr>
          <p:cNvPr id="50" name="Google Shape;360;p42">
            <a:extLst>
              <a:ext uri="{FF2B5EF4-FFF2-40B4-BE49-F238E27FC236}">
                <a16:creationId xmlns:a16="http://schemas.microsoft.com/office/drawing/2014/main" id="{9D32CD3B-5C0C-0841-8B08-89325B309B5B}"/>
              </a:ext>
            </a:extLst>
          </p:cNvPr>
          <p:cNvSpPr/>
          <p:nvPr/>
        </p:nvSpPr>
        <p:spPr>
          <a:xfrm>
            <a:off x="4342237" y="2348358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-10.103319</a:t>
            </a:r>
            <a:endParaRPr/>
          </a:p>
        </p:txBody>
      </p:sp>
      <p:sp>
        <p:nvSpPr>
          <p:cNvPr id="51" name="Google Shape;361;p42">
            <a:extLst>
              <a:ext uri="{FF2B5EF4-FFF2-40B4-BE49-F238E27FC236}">
                <a16:creationId xmlns:a16="http://schemas.microsoft.com/office/drawing/2014/main" id="{161D9496-8560-4348-AEA4-461A4A88C9F4}"/>
              </a:ext>
            </a:extLst>
          </p:cNvPr>
          <p:cNvSpPr/>
          <p:nvPr/>
        </p:nvSpPr>
        <p:spPr>
          <a:xfrm>
            <a:off x="5673643" y="2348358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-15.317140</a:t>
            </a:r>
            <a:endParaRPr/>
          </a:p>
        </p:txBody>
      </p:sp>
      <p:sp>
        <p:nvSpPr>
          <p:cNvPr id="52" name="Google Shape;365;p42">
            <a:extLst>
              <a:ext uri="{FF2B5EF4-FFF2-40B4-BE49-F238E27FC236}">
                <a16:creationId xmlns:a16="http://schemas.microsoft.com/office/drawing/2014/main" id="{57E327C6-007F-B240-AD2A-154BA87540E9}"/>
              </a:ext>
            </a:extLst>
          </p:cNvPr>
          <p:cNvSpPr/>
          <p:nvPr/>
        </p:nvSpPr>
        <p:spPr>
          <a:xfrm>
            <a:off x="7005398" y="2348136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-9.749465</a:t>
            </a:r>
            <a:endParaRPr/>
          </a:p>
        </p:txBody>
      </p:sp>
      <p:sp>
        <p:nvSpPr>
          <p:cNvPr id="53" name="Google Shape;358;p42">
            <a:extLst>
              <a:ext uri="{FF2B5EF4-FFF2-40B4-BE49-F238E27FC236}">
                <a16:creationId xmlns:a16="http://schemas.microsoft.com/office/drawing/2014/main" id="{BF8D8DDD-7DBD-FB45-BB4A-439016F2075F}"/>
              </a:ext>
            </a:extLst>
          </p:cNvPr>
          <p:cNvSpPr/>
          <p:nvPr/>
        </p:nvSpPr>
        <p:spPr>
          <a:xfrm>
            <a:off x="1679426" y="2576063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CH"/>
              <a:t>1999-01-28</a:t>
            </a:r>
          </a:p>
        </p:txBody>
      </p:sp>
      <p:sp>
        <p:nvSpPr>
          <p:cNvPr id="54" name="Google Shape;359;p42">
            <a:extLst>
              <a:ext uri="{FF2B5EF4-FFF2-40B4-BE49-F238E27FC236}">
                <a16:creationId xmlns:a16="http://schemas.microsoft.com/office/drawing/2014/main" id="{F4B911F4-B2B4-E845-9A2B-EAA2305E496C}"/>
              </a:ext>
            </a:extLst>
          </p:cNvPr>
          <p:cNvSpPr/>
          <p:nvPr/>
        </p:nvSpPr>
        <p:spPr>
          <a:xfrm>
            <a:off x="3010831" y="2576063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-8.997370</a:t>
            </a:r>
            <a:endParaRPr/>
          </a:p>
        </p:txBody>
      </p:sp>
      <p:sp>
        <p:nvSpPr>
          <p:cNvPr id="55" name="Google Shape;360;p42">
            <a:extLst>
              <a:ext uri="{FF2B5EF4-FFF2-40B4-BE49-F238E27FC236}">
                <a16:creationId xmlns:a16="http://schemas.microsoft.com/office/drawing/2014/main" id="{66645B50-BB56-AB42-9529-F11A0CA45663}"/>
              </a:ext>
            </a:extLst>
          </p:cNvPr>
          <p:cNvSpPr/>
          <p:nvPr/>
        </p:nvSpPr>
        <p:spPr>
          <a:xfrm>
            <a:off x="4342237" y="2576063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-10.090498</a:t>
            </a:r>
            <a:endParaRPr/>
          </a:p>
        </p:txBody>
      </p:sp>
      <p:sp>
        <p:nvSpPr>
          <p:cNvPr id="56" name="Google Shape;361;p42">
            <a:extLst>
              <a:ext uri="{FF2B5EF4-FFF2-40B4-BE49-F238E27FC236}">
                <a16:creationId xmlns:a16="http://schemas.microsoft.com/office/drawing/2014/main" id="{1602B80D-C305-EC4A-B6E2-4CF4D345C8D8}"/>
              </a:ext>
            </a:extLst>
          </p:cNvPr>
          <p:cNvSpPr/>
          <p:nvPr/>
        </p:nvSpPr>
        <p:spPr>
          <a:xfrm>
            <a:off x="5673643" y="2576063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-12.044040</a:t>
            </a:r>
            <a:endParaRPr/>
          </a:p>
        </p:txBody>
      </p:sp>
      <p:sp>
        <p:nvSpPr>
          <p:cNvPr id="57" name="Google Shape;365;p42">
            <a:extLst>
              <a:ext uri="{FF2B5EF4-FFF2-40B4-BE49-F238E27FC236}">
                <a16:creationId xmlns:a16="http://schemas.microsoft.com/office/drawing/2014/main" id="{110DA23D-668D-A046-81BC-2CBF95F42E16}"/>
              </a:ext>
            </a:extLst>
          </p:cNvPr>
          <p:cNvSpPr/>
          <p:nvPr/>
        </p:nvSpPr>
        <p:spPr>
          <a:xfrm>
            <a:off x="7005398" y="2575841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-10.863610</a:t>
            </a:r>
            <a:endParaRPr/>
          </a:p>
        </p:txBody>
      </p:sp>
      <p:sp>
        <p:nvSpPr>
          <p:cNvPr id="58" name="Google Shape;358;p42">
            <a:extLst>
              <a:ext uri="{FF2B5EF4-FFF2-40B4-BE49-F238E27FC236}">
                <a16:creationId xmlns:a16="http://schemas.microsoft.com/office/drawing/2014/main" id="{A8965335-D6A2-0F45-BEA6-E89B74B47E81}"/>
              </a:ext>
            </a:extLst>
          </p:cNvPr>
          <p:cNvSpPr/>
          <p:nvPr/>
        </p:nvSpPr>
        <p:spPr>
          <a:xfrm>
            <a:off x="1679420" y="2801315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CH"/>
              <a:t>1999-01-29</a:t>
            </a:r>
          </a:p>
        </p:txBody>
      </p:sp>
      <p:sp>
        <p:nvSpPr>
          <p:cNvPr id="59" name="Google Shape;359;p42">
            <a:extLst>
              <a:ext uri="{FF2B5EF4-FFF2-40B4-BE49-F238E27FC236}">
                <a16:creationId xmlns:a16="http://schemas.microsoft.com/office/drawing/2014/main" id="{6C61EA2A-5A22-C048-A644-0D2354DFFFEA}"/>
              </a:ext>
            </a:extLst>
          </p:cNvPr>
          <p:cNvSpPr/>
          <p:nvPr/>
        </p:nvSpPr>
        <p:spPr>
          <a:xfrm>
            <a:off x="3010825" y="2801315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-8.855955</a:t>
            </a:r>
            <a:endParaRPr/>
          </a:p>
        </p:txBody>
      </p:sp>
      <p:sp>
        <p:nvSpPr>
          <p:cNvPr id="60" name="Google Shape;360;p42">
            <a:extLst>
              <a:ext uri="{FF2B5EF4-FFF2-40B4-BE49-F238E27FC236}">
                <a16:creationId xmlns:a16="http://schemas.microsoft.com/office/drawing/2014/main" id="{843E5499-DBA2-BD44-8D88-206E1C5B3AE7}"/>
              </a:ext>
            </a:extLst>
          </p:cNvPr>
          <p:cNvSpPr/>
          <p:nvPr/>
        </p:nvSpPr>
        <p:spPr>
          <a:xfrm>
            <a:off x="4342231" y="2801315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-9.426092</a:t>
            </a:r>
            <a:endParaRPr/>
          </a:p>
        </p:txBody>
      </p:sp>
      <p:sp>
        <p:nvSpPr>
          <p:cNvPr id="61" name="Google Shape;361;p42">
            <a:extLst>
              <a:ext uri="{FF2B5EF4-FFF2-40B4-BE49-F238E27FC236}">
                <a16:creationId xmlns:a16="http://schemas.microsoft.com/office/drawing/2014/main" id="{2C901AE9-359A-3C48-9D60-5B79C095D7E9}"/>
              </a:ext>
            </a:extLst>
          </p:cNvPr>
          <p:cNvSpPr/>
          <p:nvPr/>
        </p:nvSpPr>
        <p:spPr>
          <a:xfrm>
            <a:off x="5673637" y="2801315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-12.928477</a:t>
            </a:r>
            <a:endParaRPr/>
          </a:p>
        </p:txBody>
      </p:sp>
      <p:sp>
        <p:nvSpPr>
          <p:cNvPr id="62" name="Google Shape;365;p42">
            <a:extLst>
              <a:ext uri="{FF2B5EF4-FFF2-40B4-BE49-F238E27FC236}">
                <a16:creationId xmlns:a16="http://schemas.microsoft.com/office/drawing/2014/main" id="{56B98F43-55D4-6448-B9D0-20E0B7242918}"/>
              </a:ext>
            </a:extLst>
          </p:cNvPr>
          <p:cNvSpPr/>
          <p:nvPr/>
        </p:nvSpPr>
        <p:spPr>
          <a:xfrm>
            <a:off x="7005392" y="2801093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-11.788281</a:t>
            </a:r>
            <a:endParaRPr/>
          </a:p>
        </p:txBody>
      </p:sp>
      <p:sp>
        <p:nvSpPr>
          <p:cNvPr id="63" name="Google Shape;358;p42">
            <a:extLst>
              <a:ext uri="{FF2B5EF4-FFF2-40B4-BE49-F238E27FC236}">
                <a16:creationId xmlns:a16="http://schemas.microsoft.com/office/drawing/2014/main" id="{258D8131-C6D0-DC46-AF86-B3ED830E4A52}"/>
              </a:ext>
            </a:extLst>
          </p:cNvPr>
          <p:cNvSpPr/>
          <p:nvPr/>
        </p:nvSpPr>
        <p:spPr>
          <a:xfrm>
            <a:off x="1678808" y="3029300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…</a:t>
            </a:r>
            <a:endParaRPr/>
          </a:p>
        </p:txBody>
      </p:sp>
      <p:sp>
        <p:nvSpPr>
          <p:cNvPr id="64" name="Google Shape;359;p42">
            <a:extLst>
              <a:ext uri="{FF2B5EF4-FFF2-40B4-BE49-F238E27FC236}">
                <a16:creationId xmlns:a16="http://schemas.microsoft.com/office/drawing/2014/main" id="{39B5BFEB-C133-4C44-96DB-C5DC1119A781}"/>
              </a:ext>
            </a:extLst>
          </p:cNvPr>
          <p:cNvSpPr/>
          <p:nvPr/>
        </p:nvSpPr>
        <p:spPr>
          <a:xfrm>
            <a:off x="3010213" y="3029300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…</a:t>
            </a:r>
            <a:endParaRPr/>
          </a:p>
        </p:txBody>
      </p:sp>
      <p:sp>
        <p:nvSpPr>
          <p:cNvPr id="65" name="Google Shape;360;p42">
            <a:extLst>
              <a:ext uri="{FF2B5EF4-FFF2-40B4-BE49-F238E27FC236}">
                <a16:creationId xmlns:a16="http://schemas.microsoft.com/office/drawing/2014/main" id="{5E6D624F-BA2E-DF47-8918-4278AD36109B}"/>
              </a:ext>
            </a:extLst>
          </p:cNvPr>
          <p:cNvSpPr/>
          <p:nvPr/>
        </p:nvSpPr>
        <p:spPr>
          <a:xfrm>
            <a:off x="4341619" y="3029300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…</a:t>
            </a:r>
            <a:endParaRPr/>
          </a:p>
        </p:txBody>
      </p:sp>
      <p:sp>
        <p:nvSpPr>
          <p:cNvPr id="66" name="Google Shape;361;p42">
            <a:extLst>
              <a:ext uri="{FF2B5EF4-FFF2-40B4-BE49-F238E27FC236}">
                <a16:creationId xmlns:a16="http://schemas.microsoft.com/office/drawing/2014/main" id="{46DFFD3F-9E69-1A4F-8CC3-E1C721DDC4C1}"/>
              </a:ext>
            </a:extLst>
          </p:cNvPr>
          <p:cNvSpPr/>
          <p:nvPr/>
        </p:nvSpPr>
        <p:spPr>
          <a:xfrm>
            <a:off x="5673025" y="3029300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…</a:t>
            </a:r>
            <a:endParaRPr/>
          </a:p>
        </p:txBody>
      </p:sp>
      <p:sp>
        <p:nvSpPr>
          <p:cNvPr id="67" name="Google Shape;365;p42">
            <a:extLst>
              <a:ext uri="{FF2B5EF4-FFF2-40B4-BE49-F238E27FC236}">
                <a16:creationId xmlns:a16="http://schemas.microsoft.com/office/drawing/2014/main" id="{FE7375FF-ADAC-2647-B892-695FBEFA1D52}"/>
              </a:ext>
            </a:extLst>
          </p:cNvPr>
          <p:cNvSpPr/>
          <p:nvPr/>
        </p:nvSpPr>
        <p:spPr>
          <a:xfrm>
            <a:off x="7004780" y="3029078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…</a:t>
            </a:r>
            <a:endParaRPr/>
          </a:p>
        </p:txBody>
      </p:sp>
      <p:sp>
        <p:nvSpPr>
          <p:cNvPr id="68" name="Google Shape;358;p42">
            <a:extLst>
              <a:ext uri="{FF2B5EF4-FFF2-40B4-BE49-F238E27FC236}">
                <a16:creationId xmlns:a16="http://schemas.microsoft.com/office/drawing/2014/main" id="{3E5F6B74-3950-EA4A-B4EA-1ECF6195ECC8}"/>
              </a:ext>
            </a:extLst>
          </p:cNvPr>
          <p:cNvSpPr/>
          <p:nvPr/>
        </p:nvSpPr>
        <p:spPr>
          <a:xfrm>
            <a:off x="1678808" y="3256608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2010-01-25</a:t>
            </a:r>
            <a:endParaRPr/>
          </a:p>
        </p:txBody>
      </p:sp>
      <p:sp>
        <p:nvSpPr>
          <p:cNvPr id="69" name="Google Shape;359;p42">
            <a:extLst>
              <a:ext uri="{FF2B5EF4-FFF2-40B4-BE49-F238E27FC236}">
                <a16:creationId xmlns:a16="http://schemas.microsoft.com/office/drawing/2014/main" id="{194A6493-D5F9-7E42-BC31-7223A3601CAD}"/>
              </a:ext>
            </a:extLst>
          </p:cNvPr>
          <p:cNvSpPr/>
          <p:nvPr/>
        </p:nvSpPr>
        <p:spPr>
          <a:xfrm>
            <a:off x="3010213" y="3256608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-10.304740</a:t>
            </a:r>
            <a:endParaRPr/>
          </a:p>
        </p:txBody>
      </p:sp>
      <p:sp>
        <p:nvSpPr>
          <p:cNvPr id="70" name="Google Shape;360;p42">
            <a:extLst>
              <a:ext uri="{FF2B5EF4-FFF2-40B4-BE49-F238E27FC236}">
                <a16:creationId xmlns:a16="http://schemas.microsoft.com/office/drawing/2014/main" id="{FA646A28-BA9D-E141-BC17-438389EF7EAA}"/>
              </a:ext>
            </a:extLst>
          </p:cNvPr>
          <p:cNvSpPr/>
          <p:nvPr/>
        </p:nvSpPr>
        <p:spPr>
          <a:xfrm>
            <a:off x="4341619" y="3256608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-10.035074</a:t>
            </a:r>
            <a:endParaRPr/>
          </a:p>
        </p:txBody>
      </p:sp>
      <p:sp>
        <p:nvSpPr>
          <p:cNvPr id="71" name="Google Shape;361;p42">
            <a:extLst>
              <a:ext uri="{FF2B5EF4-FFF2-40B4-BE49-F238E27FC236}">
                <a16:creationId xmlns:a16="http://schemas.microsoft.com/office/drawing/2014/main" id="{EEC1A6BC-F829-954A-9038-4370C62504DE}"/>
              </a:ext>
            </a:extLst>
          </p:cNvPr>
          <p:cNvSpPr/>
          <p:nvPr/>
        </p:nvSpPr>
        <p:spPr>
          <a:xfrm>
            <a:off x="5673025" y="3256608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-11.133139</a:t>
            </a:r>
            <a:endParaRPr/>
          </a:p>
        </p:txBody>
      </p:sp>
      <p:sp>
        <p:nvSpPr>
          <p:cNvPr id="72" name="Google Shape;365;p42">
            <a:extLst>
              <a:ext uri="{FF2B5EF4-FFF2-40B4-BE49-F238E27FC236}">
                <a16:creationId xmlns:a16="http://schemas.microsoft.com/office/drawing/2014/main" id="{C02F43F8-7754-E44B-BB94-601B8F71AD61}"/>
              </a:ext>
            </a:extLst>
          </p:cNvPr>
          <p:cNvSpPr/>
          <p:nvPr/>
        </p:nvSpPr>
        <p:spPr>
          <a:xfrm>
            <a:off x="7004780" y="3256386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-12.051803</a:t>
            </a:r>
            <a:endParaRPr/>
          </a:p>
        </p:txBody>
      </p:sp>
      <p:sp>
        <p:nvSpPr>
          <p:cNvPr id="73" name="Google Shape;358;p42">
            <a:extLst>
              <a:ext uri="{FF2B5EF4-FFF2-40B4-BE49-F238E27FC236}">
                <a16:creationId xmlns:a16="http://schemas.microsoft.com/office/drawing/2014/main" id="{11711752-982B-3F41-AE53-9F8CF46BC319}"/>
              </a:ext>
            </a:extLst>
          </p:cNvPr>
          <p:cNvSpPr/>
          <p:nvPr/>
        </p:nvSpPr>
        <p:spPr>
          <a:xfrm>
            <a:off x="1678808" y="3484313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CH"/>
              <a:t>2010-01-26</a:t>
            </a:r>
          </a:p>
        </p:txBody>
      </p:sp>
      <p:sp>
        <p:nvSpPr>
          <p:cNvPr id="74" name="Google Shape;359;p42">
            <a:extLst>
              <a:ext uri="{FF2B5EF4-FFF2-40B4-BE49-F238E27FC236}">
                <a16:creationId xmlns:a16="http://schemas.microsoft.com/office/drawing/2014/main" id="{01BF0B20-829F-0F44-B2FA-7807D45F7E46}"/>
              </a:ext>
            </a:extLst>
          </p:cNvPr>
          <p:cNvSpPr/>
          <p:nvPr/>
        </p:nvSpPr>
        <p:spPr>
          <a:xfrm>
            <a:off x="3010213" y="3484313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-9.765429</a:t>
            </a:r>
            <a:endParaRPr/>
          </a:p>
        </p:txBody>
      </p:sp>
      <p:sp>
        <p:nvSpPr>
          <p:cNvPr id="75" name="Google Shape;360;p42">
            <a:extLst>
              <a:ext uri="{FF2B5EF4-FFF2-40B4-BE49-F238E27FC236}">
                <a16:creationId xmlns:a16="http://schemas.microsoft.com/office/drawing/2014/main" id="{D16D7B24-AD08-F94C-8A77-7D91A69BF289}"/>
              </a:ext>
            </a:extLst>
          </p:cNvPr>
          <p:cNvSpPr/>
          <p:nvPr/>
        </p:nvSpPr>
        <p:spPr>
          <a:xfrm>
            <a:off x="4341619" y="3484313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-9.213068</a:t>
            </a:r>
            <a:endParaRPr/>
          </a:p>
        </p:txBody>
      </p:sp>
      <p:sp>
        <p:nvSpPr>
          <p:cNvPr id="76" name="Google Shape;361;p42">
            <a:extLst>
              <a:ext uri="{FF2B5EF4-FFF2-40B4-BE49-F238E27FC236}">
                <a16:creationId xmlns:a16="http://schemas.microsoft.com/office/drawing/2014/main" id="{8FBBCF57-747D-554D-9051-E71E75DC1E37}"/>
              </a:ext>
            </a:extLst>
          </p:cNvPr>
          <p:cNvSpPr/>
          <p:nvPr/>
        </p:nvSpPr>
        <p:spPr>
          <a:xfrm>
            <a:off x="5673025" y="3484313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-10.178864</a:t>
            </a:r>
            <a:endParaRPr/>
          </a:p>
        </p:txBody>
      </p:sp>
      <p:sp>
        <p:nvSpPr>
          <p:cNvPr id="77" name="Google Shape;365;p42">
            <a:extLst>
              <a:ext uri="{FF2B5EF4-FFF2-40B4-BE49-F238E27FC236}">
                <a16:creationId xmlns:a16="http://schemas.microsoft.com/office/drawing/2014/main" id="{F714E390-A3D5-F447-B9C9-B7146720EC8F}"/>
              </a:ext>
            </a:extLst>
          </p:cNvPr>
          <p:cNvSpPr/>
          <p:nvPr/>
        </p:nvSpPr>
        <p:spPr>
          <a:xfrm>
            <a:off x="7004780" y="3484091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-10.767608</a:t>
            </a:r>
            <a:endParaRPr/>
          </a:p>
        </p:txBody>
      </p:sp>
      <p:sp>
        <p:nvSpPr>
          <p:cNvPr id="78" name="Google Shape;358;p42">
            <a:extLst>
              <a:ext uri="{FF2B5EF4-FFF2-40B4-BE49-F238E27FC236}">
                <a16:creationId xmlns:a16="http://schemas.microsoft.com/office/drawing/2014/main" id="{B025E788-EC65-FC4A-AD63-4671907DDC45}"/>
              </a:ext>
            </a:extLst>
          </p:cNvPr>
          <p:cNvSpPr/>
          <p:nvPr/>
        </p:nvSpPr>
        <p:spPr>
          <a:xfrm>
            <a:off x="1678453" y="3711679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CH"/>
              <a:t>2010-01-27</a:t>
            </a:r>
          </a:p>
        </p:txBody>
      </p:sp>
      <p:sp>
        <p:nvSpPr>
          <p:cNvPr id="79" name="Google Shape;359;p42">
            <a:extLst>
              <a:ext uri="{FF2B5EF4-FFF2-40B4-BE49-F238E27FC236}">
                <a16:creationId xmlns:a16="http://schemas.microsoft.com/office/drawing/2014/main" id="{62D004A7-3C2D-A449-8620-FFE21D23DDE7}"/>
              </a:ext>
            </a:extLst>
          </p:cNvPr>
          <p:cNvSpPr/>
          <p:nvPr/>
        </p:nvSpPr>
        <p:spPr>
          <a:xfrm>
            <a:off x="3009858" y="3711679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CH"/>
              <a:t>-9.414545</a:t>
            </a:r>
          </a:p>
        </p:txBody>
      </p:sp>
      <p:sp>
        <p:nvSpPr>
          <p:cNvPr id="80" name="Google Shape;360;p42">
            <a:extLst>
              <a:ext uri="{FF2B5EF4-FFF2-40B4-BE49-F238E27FC236}">
                <a16:creationId xmlns:a16="http://schemas.microsoft.com/office/drawing/2014/main" id="{70418481-B5CB-3A40-8D6B-9B6E0CF5C880}"/>
              </a:ext>
            </a:extLst>
          </p:cNvPr>
          <p:cNvSpPr/>
          <p:nvPr/>
        </p:nvSpPr>
        <p:spPr>
          <a:xfrm>
            <a:off x="4341264" y="3711679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-8.643201</a:t>
            </a:r>
            <a:endParaRPr/>
          </a:p>
        </p:txBody>
      </p:sp>
      <p:sp>
        <p:nvSpPr>
          <p:cNvPr id="81" name="Google Shape;361;p42">
            <a:extLst>
              <a:ext uri="{FF2B5EF4-FFF2-40B4-BE49-F238E27FC236}">
                <a16:creationId xmlns:a16="http://schemas.microsoft.com/office/drawing/2014/main" id="{8B92EF5F-EDD0-A849-91DF-D8780DA51E8D}"/>
              </a:ext>
            </a:extLst>
          </p:cNvPr>
          <p:cNvSpPr/>
          <p:nvPr/>
        </p:nvSpPr>
        <p:spPr>
          <a:xfrm>
            <a:off x="5672670" y="3711679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-8.779203</a:t>
            </a:r>
            <a:endParaRPr/>
          </a:p>
        </p:txBody>
      </p:sp>
      <p:sp>
        <p:nvSpPr>
          <p:cNvPr id="82" name="Google Shape;365;p42">
            <a:extLst>
              <a:ext uri="{FF2B5EF4-FFF2-40B4-BE49-F238E27FC236}">
                <a16:creationId xmlns:a16="http://schemas.microsoft.com/office/drawing/2014/main" id="{03B2D8EF-79B2-BF47-904E-1A0972CED114}"/>
              </a:ext>
            </a:extLst>
          </p:cNvPr>
          <p:cNvSpPr/>
          <p:nvPr/>
        </p:nvSpPr>
        <p:spPr>
          <a:xfrm>
            <a:off x="7004425" y="3711457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-11.060295</a:t>
            </a:r>
            <a:endParaRPr/>
          </a:p>
        </p:txBody>
      </p:sp>
      <p:sp>
        <p:nvSpPr>
          <p:cNvPr id="83" name="Google Shape;358;p42">
            <a:extLst>
              <a:ext uri="{FF2B5EF4-FFF2-40B4-BE49-F238E27FC236}">
                <a16:creationId xmlns:a16="http://schemas.microsoft.com/office/drawing/2014/main" id="{84B1170D-F86A-1F4C-8C9F-F0776F920142}"/>
              </a:ext>
            </a:extLst>
          </p:cNvPr>
          <p:cNvSpPr/>
          <p:nvPr/>
        </p:nvSpPr>
        <p:spPr>
          <a:xfrm>
            <a:off x="1678453" y="3938987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CH"/>
              <a:t>2010-01-28</a:t>
            </a:r>
          </a:p>
        </p:txBody>
      </p:sp>
      <p:sp>
        <p:nvSpPr>
          <p:cNvPr id="84" name="Google Shape;359;p42">
            <a:extLst>
              <a:ext uri="{FF2B5EF4-FFF2-40B4-BE49-F238E27FC236}">
                <a16:creationId xmlns:a16="http://schemas.microsoft.com/office/drawing/2014/main" id="{17252DD9-B70F-0242-AF8A-A39D9EF014AF}"/>
              </a:ext>
            </a:extLst>
          </p:cNvPr>
          <p:cNvSpPr/>
          <p:nvPr/>
        </p:nvSpPr>
        <p:spPr>
          <a:xfrm>
            <a:off x="3009858" y="3938987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-8.845319</a:t>
            </a:r>
            <a:endParaRPr/>
          </a:p>
        </p:txBody>
      </p:sp>
      <p:sp>
        <p:nvSpPr>
          <p:cNvPr id="85" name="Google Shape;360;p42">
            <a:extLst>
              <a:ext uri="{FF2B5EF4-FFF2-40B4-BE49-F238E27FC236}">
                <a16:creationId xmlns:a16="http://schemas.microsoft.com/office/drawing/2014/main" id="{C0188BD7-314F-3E47-A6DD-7ADCE221BA4B}"/>
              </a:ext>
            </a:extLst>
          </p:cNvPr>
          <p:cNvSpPr/>
          <p:nvPr/>
        </p:nvSpPr>
        <p:spPr>
          <a:xfrm>
            <a:off x="4341264" y="3938987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-10.051535</a:t>
            </a:r>
            <a:endParaRPr/>
          </a:p>
        </p:txBody>
      </p:sp>
      <p:sp>
        <p:nvSpPr>
          <p:cNvPr id="86" name="Google Shape;361;p42">
            <a:extLst>
              <a:ext uri="{FF2B5EF4-FFF2-40B4-BE49-F238E27FC236}">
                <a16:creationId xmlns:a16="http://schemas.microsoft.com/office/drawing/2014/main" id="{A484168A-3972-DD44-BB53-F84317F136BD}"/>
              </a:ext>
            </a:extLst>
          </p:cNvPr>
          <p:cNvSpPr/>
          <p:nvPr/>
        </p:nvSpPr>
        <p:spPr>
          <a:xfrm>
            <a:off x="5672670" y="3938987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-9.236439</a:t>
            </a:r>
            <a:endParaRPr/>
          </a:p>
        </p:txBody>
      </p:sp>
      <p:sp>
        <p:nvSpPr>
          <p:cNvPr id="87" name="Google Shape;365;p42">
            <a:extLst>
              <a:ext uri="{FF2B5EF4-FFF2-40B4-BE49-F238E27FC236}">
                <a16:creationId xmlns:a16="http://schemas.microsoft.com/office/drawing/2014/main" id="{57D56E18-7E8D-014F-A498-A465D02E9725}"/>
              </a:ext>
            </a:extLst>
          </p:cNvPr>
          <p:cNvSpPr/>
          <p:nvPr/>
        </p:nvSpPr>
        <p:spPr>
          <a:xfrm>
            <a:off x="7004425" y="3938765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-11.085133</a:t>
            </a:r>
            <a:endParaRPr/>
          </a:p>
        </p:txBody>
      </p:sp>
      <p:sp>
        <p:nvSpPr>
          <p:cNvPr id="88" name="Google Shape;358;p42">
            <a:extLst>
              <a:ext uri="{FF2B5EF4-FFF2-40B4-BE49-F238E27FC236}">
                <a16:creationId xmlns:a16="http://schemas.microsoft.com/office/drawing/2014/main" id="{4AA9F607-D250-0542-B412-DFB0A5EF1C74}"/>
              </a:ext>
            </a:extLst>
          </p:cNvPr>
          <p:cNvSpPr/>
          <p:nvPr/>
        </p:nvSpPr>
        <p:spPr>
          <a:xfrm>
            <a:off x="1678453" y="4166692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fr-CH"/>
              <a:t>2010-01-29</a:t>
            </a:r>
          </a:p>
        </p:txBody>
      </p:sp>
      <p:sp>
        <p:nvSpPr>
          <p:cNvPr id="89" name="Google Shape;359;p42">
            <a:extLst>
              <a:ext uri="{FF2B5EF4-FFF2-40B4-BE49-F238E27FC236}">
                <a16:creationId xmlns:a16="http://schemas.microsoft.com/office/drawing/2014/main" id="{76D199B8-01AA-4941-8113-DF0AF63B59FD}"/>
              </a:ext>
            </a:extLst>
          </p:cNvPr>
          <p:cNvSpPr/>
          <p:nvPr/>
        </p:nvSpPr>
        <p:spPr>
          <a:xfrm>
            <a:off x="3009858" y="4166692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-8.569133</a:t>
            </a:r>
            <a:endParaRPr/>
          </a:p>
        </p:txBody>
      </p:sp>
      <p:sp>
        <p:nvSpPr>
          <p:cNvPr id="90" name="Google Shape;360;p42">
            <a:extLst>
              <a:ext uri="{FF2B5EF4-FFF2-40B4-BE49-F238E27FC236}">
                <a16:creationId xmlns:a16="http://schemas.microsoft.com/office/drawing/2014/main" id="{2316ACB4-15F3-5D41-9075-4C3AA64BCE63}"/>
              </a:ext>
            </a:extLst>
          </p:cNvPr>
          <p:cNvSpPr/>
          <p:nvPr/>
        </p:nvSpPr>
        <p:spPr>
          <a:xfrm>
            <a:off x="4341264" y="4166692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-8.421380</a:t>
            </a:r>
            <a:endParaRPr/>
          </a:p>
        </p:txBody>
      </p:sp>
      <p:sp>
        <p:nvSpPr>
          <p:cNvPr id="91" name="Google Shape;361;p42">
            <a:extLst>
              <a:ext uri="{FF2B5EF4-FFF2-40B4-BE49-F238E27FC236}">
                <a16:creationId xmlns:a16="http://schemas.microsoft.com/office/drawing/2014/main" id="{E50C6492-96F7-F442-91D3-79983270E781}"/>
              </a:ext>
            </a:extLst>
          </p:cNvPr>
          <p:cNvSpPr/>
          <p:nvPr/>
        </p:nvSpPr>
        <p:spPr>
          <a:xfrm>
            <a:off x="5672670" y="4166692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-8.930319</a:t>
            </a:r>
            <a:endParaRPr/>
          </a:p>
        </p:txBody>
      </p:sp>
      <p:sp>
        <p:nvSpPr>
          <p:cNvPr id="92" name="Google Shape;365;p42">
            <a:extLst>
              <a:ext uri="{FF2B5EF4-FFF2-40B4-BE49-F238E27FC236}">
                <a16:creationId xmlns:a16="http://schemas.microsoft.com/office/drawing/2014/main" id="{63714DA2-A1C1-7E45-B115-F05EADAC6550}"/>
              </a:ext>
            </a:extLst>
          </p:cNvPr>
          <p:cNvSpPr/>
          <p:nvPr/>
        </p:nvSpPr>
        <p:spPr>
          <a:xfrm>
            <a:off x="7004425" y="4166470"/>
            <a:ext cx="1331400" cy="22096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-10.755827</a:t>
            </a:r>
            <a:endParaRPr/>
          </a:p>
        </p:txBody>
      </p:sp>
      <p:sp>
        <p:nvSpPr>
          <p:cNvPr id="95" name="Google Shape;374;p42">
            <a:extLst>
              <a:ext uri="{FF2B5EF4-FFF2-40B4-BE49-F238E27FC236}">
                <a16:creationId xmlns:a16="http://schemas.microsoft.com/office/drawing/2014/main" id="{19FD6DF8-5D50-914A-A9C3-293EA17918A7}"/>
              </a:ext>
            </a:extLst>
          </p:cNvPr>
          <p:cNvSpPr txBox="1"/>
          <p:nvPr/>
        </p:nvSpPr>
        <p:spPr>
          <a:xfrm>
            <a:off x="507396" y="2120827"/>
            <a:ext cx="1111200" cy="22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96" name="Google Shape;374;p42">
            <a:extLst>
              <a:ext uri="{FF2B5EF4-FFF2-40B4-BE49-F238E27FC236}">
                <a16:creationId xmlns:a16="http://schemas.microsoft.com/office/drawing/2014/main" id="{45A367CE-A37C-5547-8EB5-78897F93720C}"/>
              </a:ext>
            </a:extLst>
          </p:cNvPr>
          <p:cNvSpPr txBox="1"/>
          <p:nvPr/>
        </p:nvSpPr>
        <p:spPr>
          <a:xfrm>
            <a:off x="507396" y="2341792"/>
            <a:ext cx="1111200" cy="22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97" name="Google Shape;374;p42">
            <a:extLst>
              <a:ext uri="{FF2B5EF4-FFF2-40B4-BE49-F238E27FC236}">
                <a16:creationId xmlns:a16="http://schemas.microsoft.com/office/drawing/2014/main" id="{AAF09618-DCF5-5B4E-BB6A-CFE13A1F912B}"/>
              </a:ext>
            </a:extLst>
          </p:cNvPr>
          <p:cNvSpPr txBox="1"/>
          <p:nvPr/>
        </p:nvSpPr>
        <p:spPr>
          <a:xfrm>
            <a:off x="507396" y="2569776"/>
            <a:ext cx="1111200" cy="22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98" name="Google Shape;374;p42">
            <a:extLst>
              <a:ext uri="{FF2B5EF4-FFF2-40B4-BE49-F238E27FC236}">
                <a16:creationId xmlns:a16="http://schemas.microsoft.com/office/drawing/2014/main" id="{1C722600-F0F8-3240-984A-832A907E807B}"/>
              </a:ext>
            </a:extLst>
          </p:cNvPr>
          <p:cNvSpPr txBox="1"/>
          <p:nvPr/>
        </p:nvSpPr>
        <p:spPr>
          <a:xfrm>
            <a:off x="507396" y="2811524"/>
            <a:ext cx="1111200" cy="22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4</a:t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99" name="Google Shape;374;p42">
            <a:extLst>
              <a:ext uri="{FF2B5EF4-FFF2-40B4-BE49-F238E27FC236}">
                <a16:creationId xmlns:a16="http://schemas.microsoft.com/office/drawing/2014/main" id="{522FE599-0574-6744-BE83-3381BA6C7B5F}"/>
              </a:ext>
            </a:extLst>
          </p:cNvPr>
          <p:cNvSpPr txBox="1"/>
          <p:nvPr/>
        </p:nvSpPr>
        <p:spPr>
          <a:xfrm>
            <a:off x="507396" y="3039508"/>
            <a:ext cx="1111200" cy="22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…</a:t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00" name="Google Shape;374;p42">
            <a:extLst>
              <a:ext uri="{FF2B5EF4-FFF2-40B4-BE49-F238E27FC236}">
                <a16:creationId xmlns:a16="http://schemas.microsoft.com/office/drawing/2014/main" id="{09087833-300A-2241-BC87-3BB22D77BC01}"/>
              </a:ext>
            </a:extLst>
          </p:cNvPr>
          <p:cNvSpPr txBox="1"/>
          <p:nvPr/>
        </p:nvSpPr>
        <p:spPr>
          <a:xfrm>
            <a:off x="518029" y="3260473"/>
            <a:ext cx="1111200" cy="22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2766</a:t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01" name="Google Shape;374;p42">
            <a:extLst>
              <a:ext uri="{FF2B5EF4-FFF2-40B4-BE49-F238E27FC236}">
                <a16:creationId xmlns:a16="http://schemas.microsoft.com/office/drawing/2014/main" id="{6F406177-5F2E-B042-844A-76480310ABAA}"/>
              </a:ext>
            </a:extLst>
          </p:cNvPr>
          <p:cNvSpPr txBox="1"/>
          <p:nvPr/>
        </p:nvSpPr>
        <p:spPr>
          <a:xfrm>
            <a:off x="507396" y="3488457"/>
            <a:ext cx="1111200" cy="22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2767</a:t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02" name="Google Shape;374;p42">
            <a:extLst>
              <a:ext uri="{FF2B5EF4-FFF2-40B4-BE49-F238E27FC236}">
                <a16:creationId xmlns:a16="http://schemas.microsoft.com/office/drawing/2014/main" id="{857677B8-6F23-974D-BFEB-D6D376E63510}"/>
              </a:ext>
            </a:extLst>
          </p:cNvPr>
          <p:cNvSpPr txBox="1"/>
          <p:nvPr/>
        </p:nvSpPr>
        <p:spPr>
          <a:xfrm>
            <a:off x="507396" y="3711457"/>
            <a:ext cx="1111200" cy="22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2768</a:t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03" name="Google Shape;374;p42">
            <a:extLst>
              <a:ext uri="{FF2B5EF4-FFF2-40B4-BE49-F238E27FC236}">
                <a16:creationId xmlns:a16="http://schemas.microsoft.com/office/drawing/2014/main" id="{4D1A2752-7C85-C44E-A613-A187B5F3B7FC}"/>
              </a:ext>
            </a:extLst>
          </p:cNvPr>
          <p:cNvSpPr txBox="1"/>
          <p:nvPr/>
        </p:nvSpPr>
        <p:spPr>
          <a:xfrm>
            <a:off x="507396" y="3939441"/>
            <a:ext cx="1111200" cy="22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2769</a:t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104" name="Google Shape;374;p42">
            <a:extLst>
              <a:ext uri="{FF2B5EF4-FFF2-40B4-BE49-F238E27FC236}">
                <a16:creationId xmlns:a16="http://schemas.microsoft.com/office/drawing/2014/main" id="{93B8A618-4C2D-604E-AFFE-00E2463BDE30}"/>
              </a:ext>
            </a:extLst>
          </p:cNvPr>
          <p:cNvSpPr txBox="1"/>
          <p:nvPr/>
        </p:nvSpPr>
        <p:spPr>
          <a:xfrm>
            <a:off x="507041" y="4166470"/>
            <a:ext cx="1111200" cy="220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2770</a:t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225202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1"/>
          <p:cNvSpPr txBox="1">
            <a:spLocks noGrp="1"/>
          </p:cNvSpPr>
          <p:nvPr>
            <p:ph type="ctrTitle"/>
          </p:nvPr>
        </p:nvSpPr>
        <p:spPr>
          <a:xfrm>
            <a:off x="723600" y="470625"/>
            <a:ext cx="2240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b="1"/>
              <a:t>Log-Volatilité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42C827D-3F82-E746-B329-D39588146A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015" y="1046578"/>
            <a:ext cx="5638800" cy="3530600"/>
          </a:xfrm>
          <a:prstGeom prst="rect">
            <a:avLst/>
          </a:prstGeom>
        </p:spPr>
      </p:pic>
      <p:sp>
        <p:nvSpPr>
          <p:cNvPr id="36" name="Google Shape;338;p41">
            <a:extLst>
              <a:ext uri="{FF2B5EF4-FFF2-40B4-BE49-F238E27FC236}">
                <a16:creationId xmlns:a16="http://schemas.microsoft.com/office/drawing/2014/main" id="{0FA1DC97-1272-7548-8D43-2ADB7C26100B}"/>
              </a:ext>
            </a:extLst>
          </p:cNvPr>
          <p:cNvSpPr txBox="1"/>
          <p:nvPr/>
        </p:nvSpPr>
        <p:spPr>
          <a:xfrm>
            <a:off x="6383343" y="2140950"/>
            <a:ext cx="24858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lvl="0"/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La log-volatilité est plutôt stationnaire, mais le modèle reste </a:t>
            </a:r>
            <a:r>
              <a:rPr lang="fr-MA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critiquable.</a:t>
            </a:r>
          </a:p>
        </p:txBody>
      </p:sp>
    </p:spTree>
    <p:extLst>
      <p:ext uri="{BB962C8B-B14F-4D97-AF65-F5344CB8AC3E}">
        <p14:creationId xmlns:p14="http://schemas.microsoft.com/office/powerpoint/2010/main" val="3205939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2"/>
          <p:cNvSpPr txBox="1">
            <a:spLocks noGrp="1"/>
          </p:cNvSpPr>
          <p:nvPr>
            <p:ph type="ctrTitle"/>
          </p:nvPr>
        </p:nvSpPr>
        <p:spPr>
          <a:xfrm>
            <a:off x="655749" y="243425"/>
            <a:ext cx="2347907" cy="3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/>
              <a:t>Résultats de la FEVD</a:t>
            </a:r>
            <a:endParaRPr/>
          </a:p>
        </p:txBody>
      </p:sp>
      <p:sp>
        <p:nvSpPr>
          <p:cNvPr id="356" name="Google Shape;356;p42"/>
          <p:cNvSpPr/>
          <p:nvPr/>
        </p:nvSpPr>
        <p:spPr>
          <a:xfrm>
            <a:off x="-476316" y="1117164"/>
            <a:ext cx="8250000" cy="39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2"/>
          <p:cNvSpPr/>
          <p:nvPr/>
        </p:nvSpPr>
        <p:spPr>
          <a:xfrm>
            <a:off x="2448073" y="1619252"/>
            <a:ext cx="5325972" cy="2434995"/>
          </a:xfrm>
          <a:custGeom>
            <a:avLst/>
            <a:gdLst/>
            <a:ahLst/>
            <a:cxnLst/>
            <a:rect l="l" t="t" r="r" b="b"/>
            <a:pathLst>
              <a:path w="220218" h="111633" extrusionOk="0">
                <a:moveTo>
                  <a:pt x="0" y="111633"/>
                </a:moveTo>
                <a:lnTo>
                  <a:pt x="0" y="0"/>
                </a:lnTo>
                <a:lnTo>
                  <a:pt x="220218" y="0"/>
                </a:lnTo>
              </a:path>
            </a:pathLst>
          </a:cu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58" name="Google Shape;358;p42"/>
          <p:cNvSpPr/>
          <p:nvPr/>
        </p:nvSpPr>
        <p:spPr>
          <a:xfrm>
            <a:off x="2448073" y="1619252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CH" sz="1000">
                <a:solidFill>
                  <a:schemeClr val="dk1"/>
                </a:solidFill>
                <a:latin typeface="Open Sans Light"/>
                <a:cs typeface="Open Sans Light"/>
              </a:rPr>
              <a:t>99.423109</a:t>
            </a:r>
            <a:endParaRPr sz="100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sp>
        <p:nvSpPr>
          <p:cNvPr id="359" name="Google Shape;359;p42"/>
          <p:cNvSpPr/>
          <p:nvPr/>
        </p:nvSpPr>
        <p:spPr>
          <a:xfrm>
            <a:off x="3779478" y="1619252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>
                <a:solidFill>
                  <a:schemeClr val="dk1"/>
                </a:solidFill>
                <a:latin typeface="Open Sans Light"/>
                <a:cs typeface="Open Sans Light"/>
              </a:rPr>
              <a:t>0.323736</a:t>
            </a:r>
            <a:endParaRPr sz="100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sp>
        <p:nvSpPr>
          <p:cNvPr id="360" name="Google Shape;360;p42"/>
          <p:cNvSpPr/>
          <p:nvPr/>
        </p:nvSpPr>
        <p:spPr>
          <a:xfrm>
            <a:off x="5110884" y="1619252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>
                <a:solidFill>
                  <a:schemeClr val="dk1"/>
                </a:solidFill>
                <a:latin typeface="Open Sans Light"/>
                <a:cs typeface="Open Sans Light"/>
              </a:rPr>
              <a:t>0.159558</a:t>
            </a:r>
            <a:endParaRPr sz="100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sp>
        <p:nvSpPr>
          <p:cNvPr id="361" name="Google Shape;361;p42"/>
          <p:cNvSpPr/>
          <p:nvPr/>
        </p:nvSpPr>
        <p:spPr>
          <a:xfrm>
            <a:off x="6442290" y="1619252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fr-CH" sz="1000">
                <a:solidFill>
                  <a:schemeClr val="dk1"/>
                </a:solidFill>
                <a:latin typeface="Open Sans Light"/>
                <a:cs typeface="Open Sans Light"/>
              </a:rPr>
              <a:t>0.093597</a:t>
            </a:r>
            <a:endParaRPr sz="100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sp>
        <p:nvSpPr>
          <p:cNvPr id="362" name="Google Shape;362;p42"/>
          <p:cNvSpPr/>
          <p:nvPr/>
        </p:nvSpPr>
        <p:spPr>
          <a:xfrm>
            <a:off x="2448073" y="2430869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>
                <a:solidFill>
                  <a:schemeClr val="dk1"/>
                </a:solidFill>
                <a:latin typeface="Open Sans Light"/>
                <a:cs typeface="Open Sans Light"/>
              </a:rPr>
              <a:t>9.593782</a:t>
            </a:r>
            <a:endParaRPr sz="100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sp>
        <p:nvSpPr>
          <p:cNvPr id="363" name="Google Shape;363;p42"/>
          <p:cNvSpPr/>
          <p:nvPr/>
        </p:nvSpPr>
        <p:spPr>
          <a:xfrm>
            <a:off x="3779478" y="2430869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>
                <a:solidFill>
                  <a:schemeClr val="dk1"/>
                </a:solidFill>
                <a:latin typeface="Open Sans Light"/>
                <a:cs typeface="Open Sans Light"/>
              </a:rPr>
              <a:t>89.225180</a:t>
            </a:r>
            <a:endParaRPr sz="100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sp>
        <p:nvSpPr>
          <p:cNvPr id="364" name="Google Shape;364;p42"/>
          <p:cNvSpPr/>
          <p:nvPr/>
        </p:nvSpPr>
        <p:spPr>
          <a:xfrm>
            <a:off x="5110884" y="2430869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>
                <a:solidFill>
                  <a:schemeClr val="dk1"/>
                </a:solidFill>
                <a:latin typeface="Open Sans Light"/>
                <a:cs typeface="Open Sans Light"/>
              </a:rPr>
              <a:t>0.953528</a:t>
            </a:r>
            <a:endParaRPr sz="100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sp>
        <p:nvSpPr>
          <p:cNvPr id="365" name="Google Shape;365;p42"/>
          <p:cNvSpPr/>
          <p:nvPr/>
        </p:nvSpPr>
        <p:spPr>
          <a:xfrm>
            <a:off x="6442290" y="2430869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>
                <a:solidFill>
                  <a:schemeClr val="dk1"/>
                </a:solidFill>
                <a:latin typeface="Open Sans Light"/>
                <a:cs typeface="Open Sans Light"/>
              </a:rPr>
              <a:t>0.227510</a:t>
            </a:r>
            <a:endParaRPr sz="100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sp>
        <p:nvSpPr>
          <p:cNvPr id="366" name="Google Shape;366;p42"/>
          <p:cNvSpPr/>
          <p:nvPr/>
        </p:nvSpPr>
        <p:spPr>
          <a:xfrm>
            <a:off x="2448073" y="3242486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>
                <a:solidFill>
                  <a:schemeClr val="dk1"/>
                </a:solidFill>
                <a:latin typeface="Open Sans Light"/>
                <a:cs typeface="Open Sans Light"/>
              </a:rPr>
              <a:t>0.645505</a:t>
            </a:r>
            <a:endParaRPr sz="100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sp>
        <p:nvSpPr>
          <p:cNvPr id="367" name="Google Shape;367;p42"/>
          <p:cNvSpPr/>
          <p:nvPr/>
        </p:nvSpPr>
        <p:spPr>
          <a:xfrm>
            <a:off x="3779478" y="3242486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>
                <a:solidFill>
                  <a:schemeClr val="dk1"/>
                </a:solidFill>
                <a:latin typeface="Open Sans Light"/>
                <a:cs typeface="Open Sans Light"/>
              </a:rPr>
              <a:t>1.885210</a:t>
            </a:r>
            <a:endParaRPr sz="100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sp>
        <p:nvSpPr>
          <p:cNvPr id="368" name="Google Shape;368;p42"/>
          <p:cNvSpPr/>
          <p:nvPr/>
        </p:nvSpPr>
        <p:spPr>
          <a:xfrm>
            <a:off x="5110884" y="3242486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>
                <a:solidFill>
                  <a:schemeClr val="dk1"/>
                </a:solidFill>
                <a:latin typeface="Open Sans Light"/>
                <a:cs typeface="Open Sans Light"/>
              </a:rPr>
              <a:t>96.927096</a:t>
            </a:r>
            <a:endParaRPr sz="100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sp>
        <p:nvSpPr>
          <p:cNvPr id="369" name="Google Shape;369;p42"/>
          <p:cNvSpPr/>
          <p:nvPr/>
        </p:nvSpPr>
        <p:spPr>
          <a:xfrm>
            <a:off x="6442290" y="3242486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>
                <a:solidFill>
                  <a:schemeClr val="dk1"/>
                </a:solidFill>
                <a:latin typeface="Open Sans Light"/>
                <a:cs typeface="Open Sans Light"/>
              </a:rPr>
              <a:t>0.542188</a:t>
            </a:r>
            <a:endParaRPr sz="100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sp>
        <p:nvSpPr>
          <p:cNvPr id="370" name="Google Shape;370;p42"/>
          <p:cNvSpPr txBox="1"/>
          <p:nvPr/>
        </p:nvSpPr>
        <p:spPr>
          <a:xfrm>
            <a:off x="2425509" y="1189625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SP500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1" name="Google Shape;371;p42"/>
          <p:cNvSpPr txBox="1"/>
          <p:nvPr/>
        </p:nvSpPr>
        <p:spPr>
          <a:xfrm>
            <a:off x="3756909" y="1189625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 10Y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2" name="Google Shape;372;p42"/>
          <p:cNvSpPr txBox="1"/>
          <p:nvPr/>
        </p:nvSpPr>
        <p:spPr>
          <a:xfrm>
            <a:off x="5088309" y="1189625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DJUBSCOM</a:t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3" name="Google Shape;373;p42"/>
          <p:cNvSpPr txBox="1"/>
          <p:nvPr/>
        </p:nvSpPr>
        <p:spPr>
          <a:xfrm>
            <a:off x="6419734" y="1189625"/>
            <a:ext cx="13764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USDX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4" name="Google Shape;374;p42"/>
          <p:cNvSpPr txBox="1"/>
          <p:nvPr/>
        </p:nvSpPr>
        <p:spPr>
          <a:xfrm>
            <a:off x="1042150" y="1783397"/>
            <a:ext cx="1111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SP500</a:t>
            </a: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5" name="Google Shape;375;p42"/>
          <p:cNvSpPr txBox="1"/>
          <p:nvPr/>
        </p:nvSpPr>
        <p:spPr>
          <a:xfrm>
            <a:off x="1042150" y="2633782"/>
            <a:ext cx="1111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R 10Y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1042150" y="3484154"/>
            <a:ext cx="1111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DJUBSCOM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38" name="Google Shape;366;p42">
            <a:extLst>
              <a:ext uri="{FF2B5EF4-FFF2-40B4-BE49-F238E27FC236}">
                <a16:creationId xmlns:a16="http://schemas.microsoft.com/office/drawing/2014/main" id="{16420FF4-4AE3-0E4B-BA93-AE8B18A41581}"/>
              </a:ext>
            </a:extLst>
          </p:cNvPr>
          <p:cNvSpPr/>
          <p:nvPr/>
        </p:nvSpPr>
        <p:spPr>
          <a:xfrm>
            <a:off x="2448067" y="4054055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>
                <a:solidFill>
                  <a:schemeClr val="dk1"/>
                </a:solidFill>
                <a:latin typeface="Open Sans Light"/>
                <a:cs typeface="Open Sans Light"/>
              </a:rPr>
              <a:t>5.354920</a:t>
            </a:r>
            <a:endParaRPr sz="100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sp>
        <p:nvSpPr>
          <p:cNvPr id="39" name="Google Shape;367;p42">
            <a:extLst>
              <a:ext uri="{FF2B5EF4-FFF2-40B4-BE49-F238E27FC236}">
                <a16:creationId xmlns:a16="http://schemas.microsoft.com/office/drawing/2014/main" id="{CBC8EA03-8A4D-4D47-BAF6-FF1964955D16}"/>
              </a:ext>
            </a:extLst>
          </p:cNvPr>
          <p:cNvSpPr/>
          <p:nvPr/>
        </p:nvSpPr>
        <p:spPr>
          <a:xfrm>
            <a:off x="3779472" y="4054055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>
                <a:solidFill>
                  <a:schemeClr val="dk1"/>
                </a:solidFill>
                <a:latin typeface="Open Sans Light"/>
                <a:cs typeface="Open Sans Light"/>
              </a:rPr>
              <a:t>4.292691</a:t>
            </a:r>
            <a:endParaRPr sz="100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sp>
        <p:nvSpPr>
          <p:cNvPr id="40" name="Google Shape;368;p42">
            <a:extLst>
              <a:ext uri="{FF2B5EF4-FFF2-40B4-BE49-F238E27FC236}">
                <a16:creationId xmlns:a16="http://schemas.microsoft.com/office/drawing/2014/main" id="{3D9E204D-B418-F443-9390-189DDE2F1B03}"/>
              </a:ext>
            </a:extLst>
          </p:cNvPr>
          <p:cNvSpPr/>
          <p:nvPr/>
        </p:nvSpPr>
        <p:spPr>
          <a:xfrm>
            <a:off x="5110878" y="4054055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>
                <a:solidFill>
                  <a:schemeClr val="dk1"/>
                </a:solidFill>
                <a:latin typeface="Open Sans Light"/>
                <a:cs typeface="Open Sans Light"/>
              </a:rPr>
              <a:t>0.522770</a:t>
            </a:r>
            <a:endParaRPr sz="100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sp>
        <p:nvSpPr>
          <p:cNvPr id="41" name="Google Shape;369;p42">
            <a:extLst>
              <a:ext uri="{FF2B5EF4-FFF2-40B4-BE49-F238E27FC236}">
                <a16:creationId xmlns:a16="http://schemas.microsoft.com/office/drawing/2014/main" id="{C21183CB-1762-A249-976D-6B7A6C0735BA}"/>
              </a:ext>
            </a:extLst>
          </p:cNvPr>
          <p:cNvSpPr/>
          <p:nvPr/>
        </p:nvSpPr>
        <p:spPr>
          <a:xfrm>
            <a:off x="6442284" y="4054055"/>
            <a:ext cx="1331400" cy="81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sz="1000">
                <a:solidFill>
                  <a:schemeClr val="dk1"/>
                </a:solidFill>
                <a:latin typeface="Open Sans Light"/>
                <a:cs typeface="Open Sans Light"/>
              </a:rPr>
              <a:t>89.829618</a:t>
            </a:r>
            <a:endParaRPr sz="1000">
              <a:solidFill>
                <a:schemeClr val="dk1"/>
              </a:solidFill>
              <a:latin typeface="Open Sans Light"/>
              <a:cs typeface="Open Sans Light"/>
            </a:endParaRPr>
          </a:p>
        </p:txBody>
      </p:sp>
      <p:sp>
        <p:nvSpPr>
          <p:cNvPr id="46" name="Google Shape;376;p42">
            <a:extLst>
              <a:ext uri="{FF2B5EF4-FFF2-40B4-BE49-F238E27FC236}">
                <a16:creationId xmlns:a16="http://schemas.microsoft.com/office/drawing/2014/main" id="{D2C764EC-03A0-6D40-B629-47D893039D5F}"/>
              </a:ext>
            </a:extLst>
          </p:cNvPr>
          <p:cNvSpPr txBox="1"/>
          <p:nvPr/>
        </p:nvSpPr>
        <p:spPr>
          <a:xfrm>
            <a:off x="1042150" y="4228134"/>
            <a:ext cx="1111200" cy="4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CH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USDX</a:t>
            </a:r>
            <a:endParaRPr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  <p:extLst>
      <p:ext uri="{BB962C8B-B14F-4D97-AF65-F5344CB8AC3E}">
        <p14:creationId xmlns:p14="http://schemas.microsoft.com/office/powerpoint/2010/main" val="16153519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ctrTitle"/>
          </p:nvPr>
        </p:nvSpPr>
        <p:spPr>
          <a:xfrm>
            <a:off x="119270" y="470625"/>
            <a:ext cx="253813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Fiabilité de la formule</a:t>
            </a:r>
            <a:endParaRPr/>
          </a:p>
        </p:txBody>
      </p:sp>
      <p:sp>
        <p:nvSpPr>
          <p:cNvPr id="200" name="Google Shape;200;p34"/>
          <p:cNvSpPr/>
          <p:nvPr/>
        </p:nvSpPr>
        <p:spPr>
          <a:xfrm flipH="1">
            <a:off x="2829000" y="0"/>
            <a:ext cx="6315000" cy="429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2" name="Google Shape;202;p34"/>
          <p:cNvCxnSpPr/>
          <p:nvPr/>
        </p:nvCxnSpPr>
        <p:spPr>
          <a:xfrm>
            <a:off x="1024150" y="4286225"/>
            <a:ext cx="2004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4" name="Google Shape;204;p34"/>
          <p:cNvSpPr txBox="1">
            <a:spLocks noGrp="1"/>
          </p:cNvSpPr>
          <p:nvPr>
            <p:ph type="subTitle" idx="1"/>
          </p:nvPr>
        </p:nvSpPr>
        <p:spPr>
          <a:xfrm>
            <a:off x="796200" y="2672500"/>
            <a:ext cx="1861200" cy="16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On veut vérifier les valeurs données par Statsmodels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4CD131E1-A83B-E345-953B-8DF4A5B7BD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4685" y="1128920"/>
            <a:ext cx="5194300" cy="2209800"/>
          </a:xfrm>
          <a:prstGeom prst="rect">
            <a:avLst/>
          </a:prstGeom>
        </p:spPr>
      </p:pic>
      <p:sp>
        <p:nvSpPr>
          <p:cNvPr id="91" name="Google Shape;267;p39">
            <a:extLst>
              <a:ext uri="{FF2B5EF4-FFF2-40B4-BE49-F238E27FC236}">
                <a16:creationId xmlns:a16="http://schemas.microsoft.com/office/drawing/2014/main" id="{2C88CC3B-C78F-EF46-8509-21A81937C308}"/>
              </a:ext>
            </a:extLst>
          </p:cNvPr>
          <p:cNvSpPr txBox="1"/>
          <p:nvPr/>
        </p:nvSpPr>
        <p:spPr>
          <a:xfrm>
            <a:off x="3634685" y="470624"/>
            <a:ext cx="5194299" cy="3744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635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bg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Différence des deux résultats</a:t>
            </a:r>
            <a:endParaRPr>
              <a:solidFill>
                <a:schemeClr val="bg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Invesment Business Plan by Slidego">
  <a:themeElements>
    <a:clrScheme name="Simple Light">
      <a:dk1>
        <a:srgbClr val="434343"/>
      </a:dk1>
      <a:lt1>
        <a:srgbClr val="F3F3F3"/>
      </a:lt1>
      <a:dk2>
        <a:srgbClr val="3D4658"/>
      </a:dk2>
      <a:lt2>
        <a:srgbClr val="EEEEEE"/>
      </a:lt2>
      <a:accent1>
        <a:srgbClr val="434343"/>
      </a:accent1>
      <a:accent2>
        <a:srgbClr val="434343"/>
      </a:accent2>
      <a:accent3>
        <a:srgbClr val="434343"/>
      </a:accent3>
      <a:accent4>
        <a:srgbClr val="434343"/>
      </a:accent4>
      <a:accent5>
        <a:srgbClr val="43434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0EBE61F3386B498B43250A47111BB5" ma:contentTypeVersion="7" ma:contentTypeDescription="Crée un document." ma:contentTypeScope="" ma:versionID="4dbe6fc579a8eabc7c235ca4edffff01">
  <xsd:schema xmlns:xsd="http://www.w3.org/2001/XMLSchema" xmlns:xs="http://www.w3.org/2001/XMLSchema" xmlns:p="http://schemas.microsoft.com/office/2006/metadata/properties" xmlns:ns2="56cfd11d-de5a-4693-9328-95fd07f83b97" targetNamespace="http://schemas.microsoft.com/office/2006/metadata/properties" ma:root="true" ma:fieldsID="38f8aa5804525f33e3a8869568fea26a" ns2:_="">
    <xsd:import namespace="56cfd11d-de5a-4693-9328-95fd07f83b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cfd11d-de5a-4693-9328-95fd07f83b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A0C7A12-1829-4088-B9F7-63392BDFD7A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DBA8239-7A7E-45C4-94FF-4E768DA41E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45A87C2-DFE2-4B27-B152-C335E100CF54}">
  <ds:schemaRefs>
    <ds:schemaRef ds:uri="56cfd11d-de5a-4693-9328-95fd07f83b9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42</Slides>
  <Notes>42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Invesment Business Plan by Slidego</vt:lpstr>
      <vt:lpstr>EI4 VAR Structural Analysis</vt:lpstr>
      <vt:lpstr>Mission Statement</vt:lpstr>
      <vt:lpstr>HF Mission</vt:lpstr>
      <vt:lpstr>Cross Asset Mission</vt:lpstr>
      <vt:lpstr>Contexte  </vt:lpstr>
      <vt:lpstr>Data Set </vt:lpstr>
      <vt:lpstr>Log-Volatilité  </vt:lpstr>
      <vt:lpstr>Résultats de la FEVD</vt:lpstr>
      <vt:lpstr>Fiabilité de la formule</vt:lpstr>
      <vt:lpstr>Sur h</vt:lpstr>
      <vt:lpstr>Sur h</vt:lpstr>
      <vt:lpstr>Tests de robustesse</vt:lpstr>
      <vt:lpstr>Tests de robustesse</vt:lpstr>
      <vt:lpstr>Sur l’ordre des colonnes</vt:lpstr>
      <vt:lpstr>Sur l’ordre des colonnes</vt:lpstr>
      <vt:lpstr>Sur h</vt:lpstr>
      <vt:lpstr>FEVD Généralisée</vt:lpstr>
      <vt:lpstr>Contribution nette des stocks  </vt:lpstr>
      <vt:lpstr>Crypto Mission</vt:lpstr>
      <vt:lpstr>Contexte  </vt:lpstr>
      <vt:lpstr>Traitement des données  </vt:lpstr>
      <vt:lpstr>Data SET </vt:lpstr>
      <vt:lpstr>Prix (échelle logarithmique)</vt:lpstr>
      <vt:lpstr>Rendement</vt:lpstr>
      <vt:lpstr>Data SET </vt:lpstr>
      <vt:lpstr>Représentation graphique</vt:lpstr>
      <vt:lpstr>L'ordre du modèle est retenu par le critère BIC</vt:lpstr>
      <vt:lpstr>Generalised FEVD on the 1 hour-ahead predictor </vt:lpstr>
      <vt:lpstr>Contribution totale</vt:lpstr>
      <vt:lpstr>Contribution nette de la FEVD classique</vt:lpstr>
      <vt:lpstr>HF Mission</vt:lpstr>
      <vt:lpstr>Contexte  </vt:lpstr>
      <vt:lpstr>Data SET </vt:lpstr>
      <vt:lpstr>Marché Asiatique</vt:lpstr>
      <vt:lpstr>Marché Américain</vt:lpstr>
      <vt:lpstr>Marché européen</vt:lpstr>
      <vt:lpstr>"Stationnarisation des données"  </vt:lpstr>
      <vt:lpstr>PowerPoint Presentation</vt:lpstr>
      <vt:lpstr>Ordre du modèle VAR  </vt:lpstr>
      <vt:lpstr>Conclusion</vt:lpstr>
      <vt:lpstr>Ce que nous retenons de l’EI 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EI4 VAR Structural Analysis</dc:title>
  <cp:revision>1</cp:revision>
  <dcterms:modified xsi:type="dcterms:W3CDTF">2021-06-11T12:09:24Z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0x010100BC0EBE61F3386B498B43250A47111BB5</vt:lpwstr>
  </property>
</Properties>
</file>